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95" r:id="rId2"/>
    <p:sldMasterId id="2147483716" r:id="rId3"/>
    <p:sldMasterId id="2147483742" r:id="rId4"/>
    <p:sldMasterId id="2147483756" r:id="rId5"/>
    <p:sldMasterId id="2147483788" r:id="rId6"/>
    <p:sldMasterId id="2147483823" r:id="rId7"/>
    <p:sldMasterId id="2147483855" r:id="rId8"/>
  </p:sldMasterIdLst>
  <p:notesMasterIdLst>
    <p:notesMasterId r:id="rId17"/>
  </p:notesMasterIdLst>
  <p:sldIdLst>
    <p:sldId id="498" r:id="rId9"/>
    <p:sldId id="343" r:id="rId10"/>
    <p:sldId id="2076136207" r:id="rId11"/>
    <p:sldId id="1824" r:id="rId12"/>
    <p:sldId id="1821" r:id="rId13"/>
    <p:sldId id="1754" r:id="rId14"/>
    <p:sldId id="1751"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 for Gov" id="{E89B4E6E-1C4C-904D-81E6-336D6B3C0BF7}">
          <p14:sldIdLst>
            <p14:sldId id="498"/>
            <p14:sldId id="343"/>
            <p14:sldId id="2076136207"/>
            <p14:sldId id="1824"/>
            <p14:sldId id="1821"/>
            <p14:sldId id="1754"/>
            <p14:sldId id="1751"/>
          </p14:sldIdLst>
        </p14:section>
        <p14:section name="Principles of Responsible AI" id="{062C1BF4-4576-1349-9F31-ED961AF69D7E}">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394409-08EB-4680-BDBA-E1F1C810666F}" v="3" dt="2019-10-08T01:10:48.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5" autoAdjust="0"/>
    <p:restoredTop sz="49663" autoAdjust="0"/>
  </p:normalViewPr>
  <p:slideViewPr>
    <p:cSldViewPr snapToGrid="0">
      <p:cViewPr varScale="1">
        <p:scale>
          <a:sx n="50" d="100"/>
          <a:sy n="50" d="100"/>
        </p:scale>
        <p:origin x="1752" y="18"/>
      </p:cViewPr>
      <p:guideLst/>
    </p:cSldViewPr>
  </p:slideViewPr>
  <p:notesTextViewPr>
    <p:cViewPr>
      <p:scale>
        <a:sx n="1" d="1"/>
        <a:sy n="1" d="1"/>
      </p:scale>
      <p:origin x="0" y="-146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23"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neet Jeyasingh" userId="90488b50-0f61-4d2d-a58f-45a1434102af" providerId="ADAL" clId="{FEDFD7B9-123D-42D6-AFE6-58832A917B84}"/>
    <pc:docChg chg="undo custSel addSld delSld modSld sldOrd modSection">
      <pc:chgData name="Puneet Jeyasingh" userId="90488b50-0f61-4d2d-a58f-45a1434102af" providerId="ADAL" clId="{FEDFD7B9-123D-42D6-AFE6-58832A917B84}" dt="2019-09-27T15:19:56.856" v="798" actId="20577"/>
      <pc:docMkLst>
        <pc:docMk/>
      </pc:docMkLst>
      <pc:sldChg chg="modSp">
        <pc:chgData name="Puneet Jeyasingh" userId="90488b50-0f61-4d2d-a58f-45a1434102af" providerId="ADAL" clId="{FEDFD7B9-123D-42D6-AFE6-58832A917B84}" dt="2019-09-27T15:15:10.577" v="541" actId="2711"/>
        <pc:sldMkLst>
          <pc:docMk/>
          <pc:sldMk cId="1145162573" sldId="261"/>
        </pc:sldMkLst>
        <pc:spChg chg="mod">
          <ac:chgData name="Puneet Jeyasingh" userId="90488b50-0f61-4d2d-a58f-45a1434102af" providerId="ADAL" clId="{FEDFD7B9-123D-42D6-AFE6-58832A917B84}" dt="2019-09-27T15:15:10.577" v="541" actId="2711"/>
          <ac:spMkLst>
            <pc:docMk/>
            <pc:sldMk cId="1145162573" sldId="261"/>
            <ac:spMk id="42" creationId="{C7FE82B3-C6F7-154D-9967-30D091B3DAC0}"/>
          </ac:spMkLst>
        </pc:spChg>
      </pc:sldChg>
      <pc:sldChg chg="del ord">
        <pc:chgData name="Puneet Jeyasingh" userId="90488b50-0f61-4d2d-a58f-45a1434102af" providerId="ADAL" clId="{FEDFD7B9-123D-42D6-AFE6-58832A917B84}" dt="2019-09-27T15:02:46.944" v="422" actId="47"/>
        <pc:sldMkLst>
          <pc:docMk/>
          <pc:sldMk cId="2379355246" sldId="264"/>
        </pc:sldMkLst>
      </pc:sldChg>
      <pc:sldChg chg="del modNotesTx">
        <pc:chgData name="Puneet Jeyasingh" userId="90488b50-0f61-4d2d-a58f-45a1434102af" providerId="ADAL" clId="{FEDFD7B9-123D-42D6-AFE6-58832A917B84}" dt="2019-09-27T13:45:56.693" v="12" actId="47"/>
        <pc:sldMkLst>
          <pc:docMk/>
          <pc:sldMk cId="409897495" sldId="330"/>
        </pc:sldMkLst>
      </pc:sldChg>
      <pc:sldChg chg="modSp modNotesTx">
        <pc:chgData name="Puneet Jeyasingh" userId="90488b50-0f61-4d2d-a58f-45a1434102af" providerId="ADAL" clId="{FEDFD7B9-123D-42D6-AFE6-58832A917B84}" dt="2019-09-27T15:18:49.278" v="679" actId="20577"/>
        <pc:sldMkLst>
          <pc:docMk/>
          <pc:sldMk cId="1150682720" sldId="343"/>
        </pc:sldMkLst>
        <pc:spChg chg="mod">
          <ac:chgData name="Puneet Jeyasingh" userId="90488b50-0f61-4d2d-a58f-45a1434102af" providerId="ADAL" clId="{FEDFD7B9-123D-42D6-AFE6-58832A917B84}" dt="2019-09-27T15:08:07.972" v="446" actId="1076"/>
          <ac:spMkLst>
            <pc:docMk/>
            <pc:sldMk cId="1150682720" sldId="343"/>
            <ac:spMk id="12" creationId="{00000000-0000-0000-0000-000000000000}"/>
          </ac:spMkLst>
        </pc:spChg>
      </pc:sldChg>
      <pc:sldChg chg="addSp delSp modSp modNotesTx">
        <pc:chgData name="Puneet Jeyasingh" userId="90488b50-0f61-4d2d-a58f-45a1434102af" providerId="ADAL" clId="{FEDFD7B9-123D-42D6-AFE6-58832A917B84}" dt="2019-09-27T15:07:40.178" v="443" actId="255"/>
        <pc:sldMkLst>
          <pc:docMk/>
          <pc:sldMk cId="2002653184" sldId="498"/>
        </pc:sldMkLst>
        <pc:spChg chg="add del mod">
          <ac:chgData name="Puneet Jeyasingh" userId="90488b50-0f61-4d2d-a58f-45a1434102af" providerId="ADAL" clId="{FEDFD7B9-123D-42D6-AFE6-58832A917B84}" dt="2019-09-27T15:07:40.178" v="443" actId="255"/>
          <ac:spMkLst>
            <pc:docMk/>
            <pc:sldMk cId="2002653184" sldId="498"/>
            <ac:spMk id="2" creationId="{E127050C-F103-4433-A99C-F229520E217D}"/>
          </ac:spMkLst>
        </pc:spChg>
        <pc:spChg chg="del mod">
          <ac:chgData name="Puneet Jeyasingh" userId="90488b50-0f61-4d2d-a58f-45a1434102af" providerId="ADAL" clId="{FEDFD7B9-123D-42D6-AFE6-58832A917B84}" dt="2019-09-27T15:00:08.995" v="414" actId="478"/>
          <ac:spMkLst>
            <pc:docMk/>
            <pc:sldMk cId="2002653184" sldId="498"/>
            <ac:spMk id="3" creationId="{0CCB2AA6-CA3C-4387-8D59-ACD7CBB3DEC4}"/>
          </ac:spMkLst>
        </pc:spChg>
        <pc:spChg chg="mod">
          <ac:chgData name="Puneet Jeyasingh" userId="90488b50-0f61-4d2d-a58f-45a1434102af" providerId="ADAL" clId="{FEDFD7B9-123D-42D6-AFE6-58832A917B84}" dt="2019-09-27T13:45:36.915" v="11" actId="20577"/>
          <ac:spMkLst>
            <pc:docMk/>
            <pc:sldMk cId="2002653184" sldId="498"/>
            <ac:spMk id="8" creationId="{97B826C8-FB9E-481F-A723-9B95A30B655D}"/>
          </ac:spMkLst>
        </pc:spChg>
        <pc:spChg chg="add del mod">
          <ac:chgData name="Puneet Jeyasingh" userId="90488b50-0f61-4d2d-a58f-45a1434102af" providerId="ADAL" clId="{FEDFD7B9-123D-42D6-AFE6-58832A917B84}" dt="2019-09-27T15:07:20.863" v="437" actId="478"/>
          <ac:spMkLst>
            <pc:docMk/>
            <pc:sldMk cId="2002653184" sldId="498"/>
            <ac:spMk id="10" creationId="{23DD435A-E28A-4AAA-9C58-34DD0982B2D3}"/>
          </ac:spMkLst>
        </pc:spChg>
      </pc:sldChg>
      <pc:sldChg chg="modSp">
        <pc:chgData name="Puneet Jeyasingh" userId="90488b50-0f61-4d2d-a58f-45a1434102af" providerId="ADAL" clId="{FEDFD7B9-123D-42D6-AFE6-58832A917B84}" dt="2019-09-27T15:13:06.559" v="517" actId="1076"/>
        <pc:sldMkLst>
          <pc:docMk/>
          <pc:sldMk cId="3965876484" sldId="1526"/>
        </pc:sldMkLst>
        <pc:spChg chg="mod">
          <ac:chgData name="Puneet Jeyasingh" userId="90488b50-0f61-4d2d-a58f-45a1434102af" providerId="ADAL" clId="{FEDFD7B9-123D-42D6-AFE6-58832A917B84}" dt="2019-09-27T15:13:02.383" v="515" actId="2711"/>
          <ac:spMkLst>
            <pc:docMk/>
            <pc:sldMk cId="3965876484" sldId="1526"/>
            <ac:spMk id="19" creationId="{332E4AE7-2DAE-7447-B07D-A9DB9D67D362}"/>
          </ac:spMkLst>
        </pc:spChg>
        <pc:spChg chg="mod">
          <ac:chgData name="Puneet Jeyasingh" userId="90488b50-0f61-4d2d-a58f-45a1434102af" providerId="ADAL" clId="{FEDFD7B9-123D-42D6-AFE6-58832A917B84}" dt="2019-09-27T15:13:06.559" v="517" actId="1076"/>
          <ac:spMkLst>
            <pc:docMk/>
            <pc:sldMk cId="3965876484" sldId="1526"/>
            <ac:spMk id="49" creationId="{16157705-07E7-4F22-AD58-53A0A347FBCE}"/>
          </ac:spMkLst>
        </pc:spChg>
      </pc:sldChg>
      <pc:sldChg chg="delSp modSp">
        <pc:chgData name="Puneet Jeyasingh" userId="90488b50-0f61-4d2d-a58f-45a1434102af" providerId="ADAL" clId="{FEDFD7B9-123D-42D6-AFE6-58832A917B84}" dt="2019-09-27T15:00:32.804" v="417" actId="478"/>
        <pc:sldMkLst>
          <pc:docMk/>
          <pc:sldMk cId="2402828649" sldId="1532"/>
        </pc:sldMkLst>
        <pc:spChg chg="del mod">
          <ac:chgData name="Puneet Jeyasingh" userId="90488b50-0f61-4d2d-a58f-45a1434102af" providerId="ADAL" clId="{FEDFD7B9-123D-42D6-AFE6-58832A917B84}" dt="2019-09-27T15:00:32.804" v="417" actId="478"/>
          <ac:spMkLst>
            <pc:docMk/>
            <pc:sldMk cId="2402828649" sldId="1532"/>
            <ac:spMk id="3" creationId="{04B11CA9-1415-4F11-8F4F-D6CF7C62A1A2}"/>
          </ac:spMkLst>
        </pc:spChg>
        <pc:spChg chg="del">
          <ac:chgData name="Puneet Jeyasingh" userId="90488b50-0f61-4d2d-a58f-45a1434102af" providerId="ADAL" clId="{FEDFD7B9-123D-42D6-AFE6-58832A917B84}" dt="2019-09-27T15:00:27.759" v="415" actId="478"/>
          <ac:spMkLst>
            <pc:docMk/>
            <pc:sldMk cId="2402828649" sldId="1532"/>
            <ac:spMk id="4" creationId="{C25DCFAD-E5F0-4554-91AF-C63C508E7F01}"/>
          </ac:spMkLst>
        </pc:spChg>
      </pc:sldChg>
      <pc:sldChg chg="modSp add">
        <pc:chgData name="Puneet Jeyasingh" userId="90488b50-0f61-4d2d-a58f-45a1434102af" providerId="ADAL" clId="{FEDFD7B9-123D-42D6-AFE6-58832A917B84}" dt="2019-09-27T15:11:34.357" v="504" actId="6549"/>
        <pc:sldMkLst>
          <pc:docMk/>
          <pc:sldMk cId="3635852913" sldId="1719"/>
        </pc:sldMkLst>
        <pc:spChg chg="mod">
          <ac:chgData name="Puneet Jeyasingh" userId="90488b50-0f61-4d2d-a58f-45a1434102af" providerId="ADAL" clId="{FEDFD7B9-123D-42D6-AFE6-58832A917B84}" dt="2019-09-27T15:11:19.595" v="502" actId="1076"/>
          <ac:spMkLst>
            <pc:docMk/>
            <pc:sldMk cId="3635852913" sldId="1719"/>
            <ac:spMk id="4" creationId="{00000000-0000-0000-0000-000000000000}"/>
          </ac:spMkLst>
        </pc:spChg>
        <pc:spChg chg="mod">
          <ac:chgData name="Puneet Jeyasingh" userId="90488b50-0f61-4d2d-a58f-45a1434102af" providerId="ADAL" clId="{FEDFD7B9-123D-42D6-AFE6-58832A917B84}" dt="2019-09-27T15:11:34.357" v="504" actId="6549"/>
          <ac:spMkLst>
            <pc:docMk/>
            <pc:sldMk cId="3635852913" sldId="1719"/>
            <ac:spMk id="5" creationId="{00000000-0000-0000-0000-000000000000}"/>
          </ac:spMkLst>
        </pc:spChg>
      </pc:sldChg>
      <pc:sldChg chg="modSp del">
        <pc:chgData name="Puneet Jeyasingh" userId="90488b50-0f61-4d2d-a58f-45a1434102af" providerId="ADAL" clId="{FEDFD7B9-123D-42D6-AFE6-58832A917B84}" dt="2019-09-27T15:12:20.329" v="505" actId="47"/>
        <pc:sldMkLst>
          <pc:docMk/>
          <pc:sldMk cId="3182288875" sldId="1720"/>
        </pc:sldMkLst>
        <pc:spChg chg="mod">
          <ac:chgData name="Puneet Jeyasingh" userId="90488b50-0f61-4d2d-a58f-45a1434102af" providerId="ADAL" clId="{FEDFD7B9-123D-42D6-AFE6-58832A917B84}" dt="2019-09-27T15:09:30.520" v="471" actId="20577"/>
          <ac:spMkLst>
            <pc:docMk/>
            <pc:sldMk cId="3182288875" sldId="1720"/>
            <ac:spMk id="4" creationId="{00000000-0000-0000-0000-000000000000}"/>
          </ac:spMkLst>
        </pc:spChg>
      </pc:sldChg>
      <pc:sldChg chg="modNotesTx">
        <pc:chgData name="Puneet Jeyasingh" userId="90488b50-0f61-4d2d-a58f-45a1434102af" providerId="ADAL" clId="{FEDFD7B9-123D-42D6-AFE6-58832A917B84}" dt="2019-09-27T14:33:23.006" v="330" actId="20577"/>
        <pc:sldMkLst>
          <pc:docMk/>
          <pc:sldMk cId="760517669" sldId="1751"/>
        </pc:sldMkLst>
      </pc:sldChg>
      <pc:sldChg chg="addSp modSp modNotesTx">
        <pc:chgData name="Puneet Jeyasingh" userId="90488b50-0f61-4d2d-a58f-45a1434102af" providerId="ADAL" clId="{FEDFD7B9-123D-42D6-AFE6-58832A917B84}" dt="2019-09-27T15:19:56.856" v="798" actId="20577"/>
        <pc:sldMkLst>
          <pc:docMk/>
          <pc:sldMk cId="1697327722" sldId="1754"/>
        </pc:sldMkLst>
        <pc:spChg chg="mod">
          <ac:chgData name="Puneet Jeyasingh" userId="90488b50-0f61-4d2d-a58f-45a1434102af" providerId="ADAL" clId="{FEDFD7B9-123D-42D6-AFE6-58832A917B84}" dt="2019-09-27T14:28:57.459" v="201" actId="1076"/>
          <ac:spMkLst>
            <pc:docMk/>
            <pc:sldMk cId="1697327722" sldId="1754"/>
            <ac:spMk id="4" creationId="{2F1FD93D-03B7-4092-8B21-1F4C1CE520B0}"/>
          </ac:spMkLst>
        </pc:spChg>
        <pc:spChg chg="add mod">
          <ac:chgData name="Puneet Jeyasingh" userId="90488b50-0f61-4d2d-a58f-45a1434102af" providerId="ADAL" clId="{FEDFD7B9-123D-42D6-AFE6-58832A917B84}" dt="2019-09-27T14:29:46.999" v="213" actId="14100"/>
          <ac:spMkLst>
            <pc:docMk/>
            <pc:sldMk cId="1697327722" sldId="1754"/>
            <ac:spMk id="10" creationId="{31972B7F-4FE9-4931-9AED-13A226E9CF23}"/>
          </ac:spMkLst>
        </pc:spChg>
      </pc:sldChg>
      <pc:sldChg chg="modSp mod modShow">
        <pc:chgData name="Puneet Jeyasingh" userId="90488b50-0f61-4d2d-a58f-45a1434102af" providerId="ADAL" clId="{FEDFD7B9-123D-42D6-AFE6-58832A917B84}" dt="2019-09-27T15:18:34.537" v="666" actId="1076"/>
        <pc:sldMkLst>
          <pc:docMk/>
          <pc:sldMk cId="2429082422" sldId="1821"/>
        </pc:sldMkLst>
        <pc:spChg chg="mod">
          <ac:chgData name="Puneet Jeyasingh" userId="90488b50-0f61-4d2d-a58f-45a1434102af" providerId="ADAL" clId="{FEDFD7B9-123D-42D6-AFE6-58832A917B84}" dt="2019-09-27T15:18:34.537" v="666" actId="1076"/>
          <ac:spMkLst>
            <pc:docMk/>
            <pc:sldMk cId="2429082422" sldId="1821"/>
            <ac:spMk id="8" creationId="{00000000-0000-0000-0000-000000000000}"/>
          </ac:spMkLst>
        </pc:spChg>
      </pc:sldChg>
      <pc:sldChg chg="addSp delSp modSp modAnim modNotesTx">
        <pc:chgData name="Puneet Jeyasingh" userId="90488b50-0f61-4d2d-a58f-45a1434102af" providerId="ADAL" clId="{FEDFD7B9-123D-42D6-AFE6-58832A917B84}" dt="2019-09-27T15:18:19.073" v="665" actId="20577"/>
        <pc:sldMkLst>
          <pc:docMk/>
          <pc:sldMk cId="1103526445" sldId="1824"/>
        </pc:sldMkLst>
        <pc:spChg chg="mod">
          <ac:chgData name="Puneet Jeyasingh" userId="90488b50-0f61-4d2d-a58f-45a1434102af" providerId="ADAL" clId="{FEDFD7B9-123D-42D6-AFE6-58832A917B84}" dt="2019-09-27T15:18:19.073" v="665" actId="20577"/>
          <ac:spMkLst>
            <pc:docMk/>
            <pc:sldMk cId="1103526445" sldId="1824"/>
            <ac:spMk id="2" creationId="{FF9D7749-590C-4B2A-A451-0C638655C076}"/>
          </ac:spMkLst>
        </pc:spChg>
        <pc:spChg chg="mod">
          <ac:chgData name="Puneet Jeyasingh" userId="90488b50-0f61-4d2d-a58f-45a1434102af" providerId="ADAL" clId="{FEDFD7B9-123D-42D6-AFE6-58832A917B84}" dt="2019-09-27T15:17:27.046" v="653" actId="1076"/>
          <ac:spMkLst>
            <pc:docMk/>
            <pc:sldMk cId="1103526445" sldId="1824"/>
            <ac:spMk id="18" creationId="{F39D354F-DFE1-4D1A-A9BB-EFAB8A8C2EAD}"/>
          </ac:spMkLst>
        </pc:spChg>
        <pc:spChg chg="mod">
          <ac:chgData name="Puneet Jeyasingh" userId="90488b50-0f61-4d2d-a58f-45a1434102af" providerId="ADAL" clId="{FEDFD7B9-123D-42D6-AFE6-58832A917B84}" dt="2019-09-27T15:17:27.046" v="653" actId="1076"/>
          <ac:spMkLst>
            <pc:docMk/>
            <pc:sldMk cId="1103526445" sldId="1824"/>
            <ac:spMk id="19" creationId="{6B5CE148-D382-4CBD-8C97-2A282769FD9D}"/>
          </ac:spMkLst>
        </pc:spChg>
        <pc:spChg chg="mod">
          <ac:chgData name="Puneet Jeyasingh" userId="90488b50-0f61-4d2d-a58f-45a1434102af" providerId="ADAL" clId="{FEDFD7B9-123D-42D6-AFE6-58832A917B84}" dt="2019-09-27T15:17:27.046" v="653" actId="1076"/>
          <ac:spMkLst>
            <pc:docMk/>
            <pc:sldMk cId="1103526445" sldId="1824"/>
            <ac:spMk id="20" creationId="{26531891-CD1C-4FB8-AC91-34670C52B4AF}"/>
          </ac:spMkLst>
        </pc:spChg>
        <pc:spChg chg="mod">
          <ac:chgData name="Puneet Jeyasingh" userId="90488b50-0f61-4d2d-a58f-45a1434102af" providerId="ADAL" clId="{FEDFD7B9-123D-42D6-AFE6-58832A917B84}" dt="2019-09-27T15:17:27.046" v="653" actId="1076"/>
          <ac:spMkLst>
            <pc:docMk/>
            <pc:sldMk cId="1103526445" sldId="1824"/>
            <ac:spMk id="21" creationId="{D774DB6C-D485-4533-A9F9-B16C2241F6EF}"/>
          </ac:spMkLst>
        </pc:spChg>
        <pc:spChg chg="mod">
          <ac:chgData name="Puneet Jeyasingh" userId="90488b50-0f61-4d2d-a58f-45a1434102af" providerId="ADAL" clId="{FEDFD7B9-123D-42D6-AFE6-58832A917B84}" dt="2019-09-27T15:17:27.046" v="653" actId="1076"/>
          <ac:spMkLst>
            <pc:docMk/>
            <pc:sldMk cId="1103526445" sldId="1824"/>
            <ac:spMk id="27" creationId="{0BF17D20-2F5A-4851-B595-1D4BBC639D7C}"/>
          </ac:spMkLst>
        </pc:spChg>
        <pc:spChg chg="mod">
          <ac:chgData name="Puneet Jeyasingh" userId="90488b50-0f61-4d2d-a58f-45a1434102af" providerId="ADAL" clId="{FEDFD7B9-123D-42D6-AFE6-58832A917B84}" dt="2019-09-27T15:17:27.046" v="653" actId="1076"/>
          <ac:spMkLst>
            <pc:docMk/>
            <pc:sldMk cId="1103526445" sldId="1824"/>
            <ac:spMk id="28" creationId="{69BFCF29-AE15-44DB-8239-E086782C646E}"/>
          </ac:spMkLst>
        </pc:spChg>
        <pc:spChg chg="del mod">
          <ac:chgData name="Puneet Jeyasingh" userId="90488b50-0f61-4d2d-a58f-45a1434102af" providerId="ADAL" clId="{FEDFD7B9-123D-42D6-AFE6-58832A917B84}" dt="2019-09-27T15:15:33.121" v="544" actId="478"/>
          <ac:spMkLst>
            <pc:docMk/>
            <pc:sldMk cId="1103526445" sldId="1824"/>
            <ac:spMk id="34" creationId="{00000000-0000-0000-0000-000000000000}"/>
          </ac:spMkLst>
        </pc:spChg>
        <pc:grpChg chg="mod">
          <ac:chgData name="Puneet Jeyasingh" userId="90488b50-0f61-4d2d-a58f-45a1434102af" providerId="ADAL" clId="{FEDFD7B9-123D-42D6-AFE6-58832A917B84}" dt="2019-09-27T15:17:27.046" v="653" actId="1076"/>
          <ac:grpSpMkLst>
            <pc:docMk/>
            <pc:sldMk cId="1103526445" sldId="1824"/>
            <ac:grpSpMk id="10" creationId="{F8A386A5-8712-4774-A469-BBABE6FAF283}"/>
          </ac:grpSpMkLst>
        </pc:grpChg>
        <pc:picChg chg="mod">
          <ac:chgData name="Puneet Jeyasingh" userId="90488b50-0f61-4d2d-a58f-45a1434102af" providerId="ADAL" clId="{FEDFD7B9-123D-42D6-AFE6-58832A917B84}" dt="2019-09-27T15:17:27.046" v="653" actId="1076"/>
          <ac:picMkLst>
            <pc:docMk/>
            <pc:sldMk cId="1103526445" sldId="1824"/>
            <ac:picMk id="3" creationId="{263E4749-D0CB-462D-8C1B-676EAFAC1366}"/>
          </ac:picMkLst>
        </pc:picChg>
        <pc:picChg chg="add del mod">
          <ac:chgData name="Puneet Jeyasingh" userId="90488b50-0f61-4d2d-a58f-45a1434102af" providerId="ADAL" clId="{FEDFD7B9-123D-42D6-AFE6-58832A917B84}" dt="2019-09-27T15:18:12.789" v="664" actId="14100"/>
          <ac:picMkLst>
            <pc:docMk/>
            <pc:sldMk cId="1103526445" sldId="1824"/>
            <ac:picMk id="4" creationId="{00000000-0000-0000-0000-000000000000}"/>
          </ac:picMkLst>
        </pc:picChg>
        <pc:picChg chg="mod">
          <ac:chgData name="Puneet Jeyasingh" userId="90488b50-0f61-4d2d-a58f-45a1434102af" providerId="ADAL" clId="{FEDFD7B9-123D-42D6-AFE6-58832A917B84}" dt="2019-09-27T15:17:27.046" v="653" actId="1076"/>
          <ac:picMkLst>
            <pc:docMk/>
            <pc:sldMk cId="1103526445" sldId="1824"/>
            <ac:picMk id="6" creationId="{0AE969B4-DCE3-49D1-A283-CE851767DA48}"/>
          </ac:picMkLst>
        </pc:picChg>
        <pc:picChg chg="mod">
          <ac:chgData name="Puneet Jeyasingh" userId="90488b50-0f61-4d2d-a58f-45a1434102af" providerId="ADAL" clId="{FEDFD7B9-123D-42D6-AFE6-58832A917B84}" dt="2019-09-27T15:17:27.046" v="653" actId="1076"/>
          <ac:picMkLst>
            <pc:docMk/>
            <pc:sldMk cId="1103526445" sldId="1824"/>
            <ac:picMk id="12" creationId="{EA1F6ADD-863C-4CC8-82F7-5FDED46E706C}"/>
          </ac:picMkLst>
        </pc:picChg>
        <pc:picChg chg="mod">
          <ac:chgData name="Puneet Jeyasingh" userId="90488b50-0f61-4d2d-a58f-45a1434102af" providerId="ADAL" clId="{FEDFD7B9-123D-42D6-AFE6-58832A917B84}" dt="2019-09-27T15:17:27.046" v="653" actId="1076"/>
          <ac:picMkLst>
            <pc:docMk/>
            <pc:sldMk cId="1103526445" sldId="1824"/>
            <ac:picMk id="15" creationId="{504BBEA5-3BE7-4A1C-A248-A2437260A707}"/>
          </ac:picMkLst>
        </pc:picChg>
        <pc:picChg chg="mod">
          <ac:chgData name="Puneet Jeyasingh" userId="90488b50-0f61-4d2d-a58f-45a1434102af" providerId="ADAL" clId="{FEDFD7B9-123D-42D6-AFE6-58832A917B84}" dt="2019-09-27T15:17:27.046" v="653" actId="1076"/>
          <ac:picMkLst>
            <pc:docMk/>
            <pc:sldMk cId="1103526445" sldId="1824"/>
            <ac:picMk id="17" creationId="{341DD27C-FFAF-448F-9AD1-E3F708A995D5}"/>
          </ac:picMkLst>
        </pc:picChg>
        <pc:cxnChg chg="mod">
          <ac:chgData name="Puneet Jeyasingh" userId="90488b50-0f61-4d2d-a58f-45a1434102af" providerId="ADAL" clId="{FEDFD7B9-123D-42D6-AFE6-58832A917B84}" dt="2019-09-27T15:17:27.046" v="653" actId="1076"/>
          <ac:cxnSpMkLst>
            <pc:docMk/>
            <pc:sldMk cId="1103526445" sldId="1824"/>
            <ac:cxnSpMk id="13" creationId="{00000000-0000-0000-0000-000000000000}"/>
          </ac:cxnSpMkLst>
        </pc:cxnChg>
      </pc:sldChg>
      <pc:sldChg chg="modSp">
        <pc:chgData name="Puneet Jeyasingh" userId="90488b50-0f61-4d2d-a58f-45a1434102af" providerId="ADAL" clId="{FEDFD7B9-123D-42D6-AFE6-58832A917B84}" dt="2019-09-27T15:14:56.273" v="539" actId="2711"/>
        <pc:sldMkLst>
          <pc:docMk/>
          <pc:sldMk cId="145095033" sldId="2885"/>
        </pc:sldMkLst>
        <pc:spChg chg="mod">
          <ac:chgData name="Puneet Jeyasingh" userId="90488b50-0f61-4d2d-a58f-45a1434102af" providerId="ADAL" clId="{FEDFD7B9-123D-42D6-AFE6-58832A917B84}" dt="2019-09-27T15:14:56.273" v="539" actId="2711"/>
          <ac:spMkLst>
            <pc:docMk/>
            <pc:sldMk cId="145095033" sldId="2885"/>
            <ac:spMk id="103" creationId="{B5B0F8CC-293B-4C4D-BD0F-5DF422691E51}"/>
          </ac:spMkLst>
        </pc:spChg>
      </pc:sldChg>
      <pc:sldChg chg="modSp">
        <pc:chgData name="Puneet Jeyasingh" userId="90488b50-0f61-4d2d-a58f-45a1434102af" providerId="ADAL" clId="{FEDFD7B9-123D-42D6-AFE6-58832A917B84}" dt="2019-09-27T15:12:43.554" v="511" actId="2711"/>
        <pc:sldMkLst>
          <pc:docMk/>
          <pc:sldMk cId="2216070345" sldId="3251"/>
        </pc:sldMkLst>
        <pc:spChg chg="mod">
          <ac:chgData name="Puneet Jeyasingh" userId="90488b50-0f61-4d2d-a58f-45a1434102af" providerId="ADAL" clId="{FEDFD7B9-123D-42D6-AFE6-58832A917B84}" dt="2019-09-27T15:12:43.554" v="511" actId="2711"/>
          <ac:spMkLst>
            <pc:docMk/>
            <pc:sldMk cId="2216070345" sldId="3251"/>
            <ac:spMk id="33" creationId="{B190D57E-A7A9-404E-9CAD-1006C53C402D}"/>
          </ac:spMkLst>
        </pc:spChg>
      </pc:sldChg>
      <pc:sldChg chg="modSp del mod modShow">
        <pc:chgData name="Puneet Jeyasingh" userId="90488b50-0f61-4d2d-a58f-45a1434102af" providerId="ADAL" clId="{FEDFD7B9-123D-42D6-AFE6-58832A917B84}" dt="2019-09-27T14:45:48.970" v="391" actId="47"/>
        <pc:sldMkLst>
          <pc:docMk/>
          <pc:sldMk cId="1083116582" sldId="4384"/>
        </pc:sldMkLst>
        <pc:graphicFrameChg chg="mod">
          <ac:chgData name="Puneet Jeyasingh" userId="90488b50-0f61-4d2d-a58f-45a1434102af" providerId="ADAL" clId="{FEDFD7B9-123D-42D6-AFE6-58832A917B84}" dt="2019-09-27T14:34:13.297" v="334" actId="20578"/>
          <ac:graphicFrameMkLst>
            <pc:docMk/>
            <pc:sldMk cId="1083116582" sldId="4384"/>
            <ac:graphicFrameMk id="5" creationId="{D181FAC6-F088-488A-981F-200E83E8B053}"/>
          </ac:graphicFrameMkLst>
        </pc:graphicFrameChg>
      </pc:sldChg>
      <pc:sldChg chg="modSp">
        <pc:chgData name="Puneet Jeyasingh" userId="90488b50-0f61-4d2d-a58f-45a1434102af" providerId="ADAL" clId="{FEDFD7B9-123D-42D6-AFE6-58832A917B84}" dt="2019-09-27T15:15:03.745" v="540" actId="2711"/>
        <pc:sldMkLst>
          <pc:docMk/>
          <pc:sldMk cId="278771349" sldId="4774"/>
        </pc:sldMkLst>
        <pc:spChg chg="mod">
          <ac:chgData name="Puneet Jeyasingh" userId="90488b50-0f61-4d2d-a58f-45a1434102af" providerId="ADAL" clId="{FEDFD7B9-123D-42D6-AFE6-58832A917B84}" dt="2019-09-27T15:15:03.745" v="540" actId="2711"/>
          <ac:spMkLst>
            <pc:docMk/>
            <pc:sldMk cId="278771349" sldId="4774"/>
            <ac:spMk id="64" creationId="{A22FCB81-C8F2-2A44-BD00-3A8FC8EA778D}"/>
          </ac:spMkLst>
        </pc:spChg>
      </pc:sldChg>
      <pc:sldChg chg="del mod modShow">
        <pc:chgData name="Puneet Jeyasingh" userId="90488b50-0f61-4d2d-a58f-45a1434102af" providerId="ADAL" clId="{FEDFD7B9-123D-42D6-AFE6-58832A917B84}" dt="2019-09-27T14:45:53.503" v="392" actId="47"/>
        <pc:sldMkLst>
          <pc:docMk/>
          <pc:sldMk cId="3477500482" sldId="4887"/>
        </pc:sldMkLst>
      </pc:sldChg>
      <pc:sldChg chg="modSp">
        <pc:chgData name="Puneet Jeyasingh" userId="90488b50-0f61-4d2d-a58f-45a1434102af" providerId="ADAL" clId="{FEDFD7B9-123D-42D6-AFE6-58832A917B84}" dt="2019-09-27T15:13:15.386" v="518" actId="2711"/>
        <pc:sldMkLst>
          <pc:docMk/>
          <pc:sldMk cId="2490127408" sldId="4931"/>
        </pc:sldMkLst>
        <pc:spChg chg="mod">
          <ac:chgData name="Puneet Jeyasingh" userId="90488b50-0f61-4d2d-a58f-45a1434102af" providerId="ADAL" clId="{FEDFD7B9-123D-42D6-AFE6-58832A917B84}" dt="2019-09-27T15:13:15.386" v="518" actId="2711"/>
          <ac:spMkLst>
            <pc:docMk/>
            <pc:sldMk cId="2490127408" sldId="4931"/>
            <ac:spMk id="86" creationId="{0887AFEA-F5AB-4E7F-AFE1-9F95ED645CC4}"/>
          </ac:spMkLst>
        </pc:spChg>
      </pc:sldChg>
      <pc:sldChg chg="modSp mod modClrScheme chgLayout">
        <pc:chgData name="Puneet Jeyasingh" userId="90488b50-0f61-4d2d-a58f-45a1434102af" providerId="ADAL" clId="{FEDFD7B9-123D-42D6-AFE6-58832A917B84}" dt="2019-09-27T15:12:30.926" v="508" actId="27636"/>
        <pc:sldMkLst>
          <pc:docMk/>
          <pc:sldMk cId="921669980" sldId="4932"/>
        </pc:sldMkLst>
        <pc:spChg chg="mod ord">
          <ac:chgData name="Puneet Jeyasingh" userId="90488b50-0f61-4d2d-a58f-45a1434102af" providerId="ADAL" clId="{FEDFD7B9-123D-42D6-AFE6-58832A917B84}" dt="2019-09-27T15:12:30.926" v="508" actId="27636"/>
          <ac:spMkLst>
            <pc:docMk/>
            <pc:sldMk cId="921669980" sldId="4932"/>
            <ac:spMk id="17" creationId="{00000000-0000-0000-0000-000000000000}"/>
          </ac:spMkLst>
        </pc:spChg>
        <pc:picChg chg="mod">
          <ac:chgData name="Puneet Jeyasingh" userId="90488b50-0f61-4d2d-a58f-45a1434102af" providerId="ADAL" clId="{FEDFD7B9-123D-42D6-AFE6-58832A917B84}" dt="2019-09-27T15:05:19.762" v="431" actId="1076"/>
          <ac:picMkLst>
            <pc:docMk/>
            <pc:sldMk cId="921669980" sldId="4932"/>
            <ac:picMk id="4" creationId="{EE3E9CFF-2F91-1041-B021-2C0B8B566661}"/>
          </ac:picMkLst>
        </pc:picChg>
      </pc:sldChg>
      <pc:sldChg chg="modSp">
        <pc:chgData name="Puneet Jeyasingh" userId="90488b50-0f61-4d2d-a58f-45a1434102af" providerId="ADAL" clId="{FEDFD7B9-123D-42D6-AFE6-58832A917B84}" dt="2019-09-27T15:12:37.969" v="510" actId="1076"/>
        <pc:sldMkLst>
          <pc:docMk/>
          <pc:sldMk cId="285291787" sldId="4933"/>
        </pc:sldMkLst>
        <pc:spChg chg="mod">
          <ac:chgData name="Puneet Jeyasingh" userId="90488b50-0f61-4d2d-a58f-45a1434102af" providerId="ADAL" clId="{FEDFD7B9-123D-42D6-AFE6-58832A917B84}" dt="2019-09-27T15:12:37.969" v="510" actId="1076"/>
          <ac:spMkLst>
            <pc:docMk/>
            <pc:sldMk cId="285291787" sldId="4933"/>
            <ac:spMk id="8" creationId="{E12BE3CD-1977-114A-8481-EC7CC394EC94}"/>
          </ac:spMkLst>
        </pc:spChg>
      </pc:sldChg>
      <pc:sldChg chg="modSp">
        <pc:chgData name="Puneet Jeyasingh" userId="90488b50-0f61-4d2d-a58f-45a1434102af" providerId="ADAL" clId="{FEDFD7B9-123D-42D6-AFE6-58832A917B84}" dt="2019-09-27T15:12:56.637" v="514" actId="1076"/>
        <pc:sldMkLst>
          <pc:docMk/>
          <pc:sldMk cId="266695385" sldId="10602"/>
        </pc:sldMkLst>
        <pc:spChg chg="mod">
          <ac:chgData name="Puneet Jeyasingh" userId="90488b50-0f61-4d2d-a58f-45a1434102af" providerId="ADAL" clId="{FEDFD7B9-123D-42D6-AFE6-58832A917B84}" dt="2019-09-27T15:12:54.437" v="513" actId="1076"/>
          <ac:spMkLst>
            <pc:docMk/>
            <pc:sldMk cId="266695385" sldId="10602"/>
            <ac:spMk id="6" creationId="{FC607CA8-5A43-E14F-A162-BCD08737110E}"/>
          </ac:spMkLst>
        </pc:spChg>
        <pc:spChg chg="mod">
          <ac:chgData name="Puneet Jeyasingh" userId="90488b50-0f61-4d2d-a58f-45a1434102af" providerId="ADAL" clId="{FEDFD7B9-123D-42D6-AFE6-58832A917B84}" dt="2019-09-27T15:12:56.637" v="514" actId="1076"/>
          <ac:spMkLst>
            <pc:docMk/>
            <pc:sldMk cId="266695385" sldId="10602"/>
            <ac:spMk id="17" creationId="{00000000-0000-0000-0000-000000000000}"/>
          </ac:spMkLst>
        </pc:spChg>
      </pc:sldChg>
      <pc:sldChg chg="modSp">
        <pc:chgData name="Puneet Jeyasingh" userId="90488b50-0f61-4d2d-a58f-45a1434102af" providerId="ADAL" clId="{FEDFD7B9-123D-42D6-AFE6-58832A917B84}" dt="2019-09-27T15:14:27.286" v="538" actId="20577"/>
        <pc:sldMkLst>
          <pc:docMk/>
          <pc:sldMk cId="3725150256" sldId="10603"/>
        </pc:sldMkLst>
        <pc:spChg chg="mod">
          <ac:chgData name="Puneet Jeyasingh" userId="90488b50-0f61-4d2d-a58f-45a1434102af" providerId="ADAL" clId="{FEDFD7B9-123D-42D6-AFE6-58832A917B84}" dt="2019-09-27T15:13:21.956" v="519" actId="2711"/>
          <ac:spMkLst>
            <pc:docMk/>
            <pc:sldMk cId="3725150256" sldId="10603"/>
            <ac:spMk id="86" creationId="{0887AFEA-F5AB-4E7F-AFE1-9F95ED645CC4}"/>
          </ac:spMkLst>
        </pc:spChg>
        <pc:spChg chg="mod">
          <ac:chgData name="Puneet Jeyasingh" userId="90488b50-0f61-4d2d-a58f-45a1434102af" providerId="ADAL" clId="{FEDFD7B9-123D-42D6-AFE6-58832A917B84}" dt="2019-09-27T15:14:27.286" v="538" actId="20577"/>
          <ac:spMkLst>
            <pc:docMk/>
            <pc:sldMk cId="3725150256" sldId="10603"/>
            <ac:spMk id="114" creationId="{F3838471-E0A5-CA45-AA2C-9F9EA883BFD4}"/>
          </ac:spMkLst>
        </pc:spChg>
      </pc:sldChg>
      <pc:sldChg chg="del">
        <pc:chgData name="Puneet Jeyasingh" userId="90488b50-0f61-4d2d-a58f-45a1434102af" providerId="ADAL" clId="{FEDFD7B9-123D-42D6-AFE6-58832A917B84}" dt="2019-09-27T15:03:02.687" v="423" actId="47"/>
        <pc:sldMkLst>
          <pc:docMk/>
          <pc:sldMk cId="1089803530" sldId="10604"/>
        </pc:sldMkLst>
      </pc:sldChg>
      <pc:sldChg chg="modSp ord">
        <pc:chgData name="Puneet Jeyasingh" userId="90488b50-0f61-4d2d-a58f-45a1434102af" providerId="ADAL" clId="{FEDFD7B9-123D-42D6-AFE6-58832A917B84}" dt="2019-09-27T15:07:09.049" v="435" actId="2711"/>
        <pc:sldMkLst>
          <pc:docMk/>
          <pc:sldMk cId="3130677822" sldId="10607"/>
        </pc:sldMkLst>
        <pc:spChg chg="mod">
          <ac:chgData name="Puneet Jeyasingh" userId="90488b50-0f61-4d2d-a58f-45a1434102af" providerId="ADAL" clId="{FEDFD7B9-123D-42D6-AFE6-58832A917B84}" dt="2019-09-27T15:07:09.049" v="435" actId="2711"/>
          <ac:spMkLst>
            <pc:docMk/>
            <pc:sldMk cId="3130677822" sldId="10607"/>
            <ac:spMk id="559" creationId="{1B415A3D-6F9D-4FD7-8CA3-2A7CCF83A617}"/>
          </ac:spMkLst>
        </pc:spChg>
      </pc:sldChg>
      <pc:sldChg chg="del">
        <pc:chgData name="Puneet Jeyasingh" userId="90488b50-0f61-4d2d-a58f-45a1434102af" providerId="ADAL" clId="{FEDFD7B9-123D-42D6-AFE6-58832A917B84}" dt="2019-09-27T14:31:19.493" v="221" actId="47"/>
        <pc:sldMkLst>
          <pc:docMk/>
          <pc:sldMk cId="1121028334" sldId="10608"/>
        </pc:sldMkLst>
      </pc:sldChg>
      <pc:sldChg chg="addSp delSp add del ord modNotesTx">
        <pc:chgData name="Puneet Jeyasingh" userId="90488b50-0f61-4d2d-a58f-45a1434102af" providerId="ADAL" clId="{FEDFD7B9-123D-42D6-AFE6-58832A917B84}" dt="2019-09-27T14:59:01.127" v="394" actId="47"/>
        <pc:sldMkLst>
          <pc:docMk/>
          <pc:sldMk cId="1843531386" sldId="10609"/>
        </pc:sldMkLst>
        <pc:picChg chg="add del">
          <ac:chgData name="Puneet Jeyasingh" userId="90488b50-0f61-4d2d-a58f-45a1434102af" providerId="ADAL" clId="{FEDFD7B9-123D-42D6-AFE6-58832A917B84}" dt="2019-09-27T14:58:58.724" v="393" actId="478"/>
          <ac:picMkLst>
            <pc:docMk/>
            <pc:sldMk cId="1843531386" sldId="10609"/>
            <ac:picMk id="1025" creationId="{425436F0-22D2-479D-8793-FD710EBE541F}"/>
          </ac:picMkLst>
        </pc:picChg>
      </pc:sldChg>
      <pc:sldMasterChg chg="delSldLayout">
        <pc:chgData name="Puneet Jeyasingh" userId="90488b50-0f61-4d2d-a58f-45a1434102af" providerId="ADAL" clId="{FEDFD7B9-123D-42D6-AFE6-58832A917B84}" dt="2019-09-27T15:12:20.329" v="505" actId="47"/>
        <pc:sldMasterMkLst>
          <pc:docMk/>
          <pc:sldMasterMk cId="3890734694" sldId="2147483648"/>
        </pc:sldMasterMkLst>
        <pc:sldLayoutChg chg="del">
          <pc:chgData name="Puneet Jeyasingh" userId="90488b50-0f61-4d2d-a58f-45a1434102af" providerId="ADAL" clId="{FEDFD7B9-123D-42D6-AFE6-58832A917B84}" dt="2019-09-27T15:12:20.329" v="505" actId="47"/>
          <pc:sldLayoutMkLst>
            <pc:docMk/>
            <pc:sldMasterMk cId="3890734694" sldId="2147483648"/>
            <pc:sldLayoutMk cId="3989690206" sldId="2147483660"/>
          </pc:sldLayoutMkLst>
        </pc:sldLayoutChg>
      </pc:sldMasterChg>
      <pc:sldMasterChg chg="delSldLayout">
        <pc:chgData name="Puneet Jeyasingh" userId="90488b50-0f61-4d2d-a58f-45a1434102af" providerId="ADAL" clId="{FEDFD7B9-123D-42D6-AFE6-58832A917B84}" dt="2019-09-27T14:45:53.503" v="392" actId="47"/>
        <pc:sldMasterMkLst>
          <pc:docMk/>
          <pc:sldMasterMk cId="1218606918" sldId="2147483742"/>
        </pc:sldMasterMkLst>
        <pc:sldLayoutChg chg="del">
          <pc:chgData name="Puneet Jeyasingh" userId="90488b50-0f61-4d2d-a58f-45a1434102af" providerId="ADAL" clId="{FEDFD7B9-123D-42D6-AFE6-58832A917B84}" dt="2019-09-27T14:45:53.503" v="392" actId="47"/>
          <pc:sldLayoutMkLst>
            <pc:docMk/>
            <pc:sldMasterMk cId="1218606918" sldId="2147483742"/>
            <pc:sldLayoutMk cId="3688947727" sldId="2147483755"/>
          </pc:sldLayoutMkLst>
        </pc:sldLayoutChg>
      </pc:sldMasterChg>
    </pc:docChg>
  </pc:docChgLst>
  <pc:docChgLst>
    <pc:chgData name="Puneet Jeyasingh" userId="90488b50-0f61-4d2d-a58f-45a1434102af" providerId="ADAL" clId="{A8394409-08EB-4680-BDBA-E1F1C810666F}"/>
    <pc:docChg chg="delSld modSld delMainMaster delSection modSection">
      <pc:chgData name="Puneet Jeyasingh" userId="90488b50-0f61-4d2d-a58f-45a1434102af" providerId="ADAL" clId="{A8394409-08EB-4680-BDBA-E1F1C810666F}" dt="2019-10-08T01:10:42.364" v="9" actId="14100"/>
      <pc:docMkLst>
        <pc:docMk/>
      </pc:docMkLst>
      <pc:sldChg chg="del">
        <pc:chgData name="Puneet Jeyasingh" userId="90488b50-0f61-4d2d-a58f-45a1434102af" providerId="ADAL" clId="{A8394409-08EB-4680-BDBA-E1F1C810666F}" dt="2019-10-01T16:15:22.889" v="3" actId="18676"/>
        <pc:sldMkLst>
          <pc:docMk/>
          <pc:sldMk cId="1145162573" sldId="261"/>
        </pc:sldMkLst>
      </pc:sldChg>
      <pc:sldChg chg="modSp modNotesTx">
        <pc:chgData name="Puneet Jeyasingh" userId="90488b50-0f61-4d2d-a58f-45a1434102af" providerId="ADAL" clId="{A8394409-08EB-4680-BDBA-E1F1C810666F}" dt="2019-10-08T01:10:42.364" v="9" actId="14100"/>
        <pc:sldMkLst>
          <pc:docMk/>
          <pc:sldMk cId="2002653184" sldId="498"/>
        </pc:sldMkLst>
        <pc:spChg chg="mod">
          <ac:chgData name="Puneet Jeyasingh" userId="90488b50-0f61-4d2d-a58f-45a1434102af" providerId="ADAL" clId="{A8394409-08EB-4680-BDBA-E1F1C810666F}" dt="2019-10-08T01:10:42.364" v="9" actId="14100"/>
          <ac:spMkLst>
            <pc:docMk/>
            <pc:sldMk cId="2002653184" sldId="498"/>
            <ac:spMk id="8" creationId="{97B826C8-FB9E-481F-A723-9B95A30B655D}"/>
          </ac:spMkLst>
        </pc:spChg>
      </pc:sldChg>
      <pc:sldChg chg="del">
        <pc:chgData name="Puneet Jeyasingh" userId="90488b50-0f61-4d2d-a58f-45a1434102af" providerId="ADAL" clId="{A8394409-08EB-4680-BDBA-E1F1C810666F}" dt="2019-10-01T16:15:20.707" v="2" actId="18676"/>
        <pc:sldMkLst>
          <pc:docMk/>
          <pc:sldMk cId="3965876484" sldId="1526"/>
        </pc:sldMkLst>
      </pc:sldChg>
      <pc:sldChg chg="del">
        <pc:chgData name="Puneet Jeyasingh" userId="90488b50-0f61-4d2d-a58f-45a1434102af" providerId="ADAL" clId="{A8394409-08EB-4680-BDBA-E1F1C810666F}" dt="2019-10-01T16:15:33.899" v="5" actId="18676"/>
        <pc:sldMkLst>
          <pc:docMk/>
          <pc:sldMk cId="2402828649" sldId="1532"/>
        </pc:sldMkLst>
      </pc:sldChg>
      <pc:sldChg chg="del">
        <pc:chgData name="Puneet Jeyasingh" userId="90488b50-0f61-4d2d-a58f-45a1434102af" providerId="ADAL" clId="{A8394409-08EB-4680-BDBA-E1F1C810666F}" dt="2019-10-01T16:15:16.552" v="0" actId="18676"/>
        <pc:sldMkLst>
          <pc:docMk/>
          <pc:sldMk cId="3635852913" sldId="1719"/>
        </pc:sldMkLst>
      </pc:sldChg>
      <pc:sldChg chg="del">
        <pc:chgData name="Puneet Jeyasingh" userId="90488b50-0f61-4d2d-a58f-45a1434102af" providerId="ADAL" clId="{A8394409-08EB-4680-BDBA-E1F1C810666F}" dt="2019-10-01T16:15:22.889" v="3" actId="18676"/>
        <pc:sldMkLst>
          <pc:docMk/>
          <pc:sldMk cId="145095033" sldId="2885"/>
        </pc:sldMkLst>
      </pc:sldChg>
      <pc:sldChg chg="del">
        <pc:chgData name="Puneet Jeyasingh" userId="90488b50-0f61-4d2d-a58f-45a1434102af" providerId="ADAL" clId="{A8394409-08EB-4680-BDBA-E1F1C810666F}" dt="2019-10-01T16:15:18.907" v="1" actId="18676"/>
        <pc:sldMkLst>
          <pc:docMk/>
          <pc:sldMk cId="2216070345" sldId="3251"/>
        </pc:sldMkLst>
      </pc:sldChg>
      <pc:sldChg chg="del">
        <pc:chgData name="Puneet Jeyasingh" userId="90488b50-0f61-4d2d-a58f-45a1434102af" providerId="ADAL" clId="{A8394409-08EB-4680-BDBA-E1F1C810666F}" dt="2019-10-01T16:15:22.889" v="3" actId="18676"/>
        <pc:sldMkLst>
          <pc:docMk/>
          <pc:sldMk cId="278771349" sldId="4774"/>
        </pc:sldMkLst>
      </pc:sldChg>
      <pc:sldChg chg="del">
        <pc:chgData name="Puneet Jeyasingh" userId="90488b50-0f61-4d2d-a58f-45a1434102af" providerId="ADAL" clId="{A8394409-08EB-4680-BDBA-E1F1C810666F}" dt="2019-10-01T16:15:20.707" v="2" actId="18676"/>
        <pc:sldMkLst>
          <pc:docMk/>
          <pc:sldMk cId="2490127408" sldId="4931"/>
        </pc:sldMkLst>
      </pc:sldChg>
      <pc:sldChg chg="del">
        <pc:chgData name="Puneet Jeyasingh" userId="90488b50-0f61-4d2d-a58f-45a1434102af" providerId="ADAL" clId="{A8394409-08EB-4680-BDBA-E1F1C810666F}" dt="2019-10-01T16:15:18.907" v="1" actId="18676"/>
        <pc:sldMkLst>
          <pc:docMk/>
          <pc:sldMk cId="921669980" sldId="4932"/>
        </pc:sldMkLst>
      </pc:sldChg>
      <pc:sldChg chg="del">
        <pc:chgData name="Puneet Jeyasingh" userId="90488b50-0f61-4d2d-a58f-45a1434102af" providerId="ADAL" clId="{A8394409-08EB-4680-BDBA-E1F1C810666F}" dt="2019-10-01T16:15:18.907" v="1" actId="18676"/>
        <pc:sldMkLst>
          <pc:docMk/>
          <pc:sldMk cId="285291787" sldId="4933"/>
        </pc:sldMkLst>
      </pc:sldChg>
      <pc:sldChg chg="del">
        <pc:chgData name="Puneet Jeyasingh" userId="90488b50-0f61-4d2d-a58f-45a1434102af" providerId="ADAL" clId="{A8394409-08EB-4680-BDBA-E1F1C810666F}" dt="2019-10-01T16:15:18.907" v="1" actId="18676"/>
        <pc:sldMkLst>
          <pc:docMk/>
          <pc:sldMk cId="266695385" sldId="10602"/>
        </pc:sldMkLst>
      </pc:sldChg>
      <pc:sldChg chg="del">
        <pc:chgData name="Puneet Jeyasingh" userId="90488b50-0f61-4d2d-a58f-45a1434102af" providerId="ADAL" clId="{A8394409-08EB-4680-BDBA-E1F1C810666F}" dt="2019-10-01T16:15:20.707" v="2" actId="18676"/>
        <pc:sldMkLst>
          <pc:docMk/>
          <pc:sldMk cId="3725150256" sldId="10603"/>
        </pc:sldMkLst>
      </pc:sldChg>
      <pc:sldChg chg="del">
        <pc:chgData name="Puneet Jeyasingh" userId="90488b50-0f61-4d2d-a58f-45a1434102af" providerId="ADAL" clId="{A8394409-08EB-4680-BDBA-E1F1C810666F}" dt="2019-10-01T16:15:33.899" v="5" actId="18676"/>
        <pc:sldMkLst>
          <pc:docMk/>
          <pc:sldMk cId="107200378" sldId="10606"/>
        </pc:sldMkLst>
      </pc:sldChg>
      <pc:sldChg chg="del">
        <pc:chgData name="Puneet Jeyasingh" userId="90488b50-0f61-4d2d-a58f-45a1434102af" providerId="ADAL" clId="{A8394409-08EB-4680-BDBA-E1F1C810666F}" dt="2019-10-01T16:15:27.477" v="4" actId="18676"/>
        <pc:sldMkLst>
          <pc:docMk/>
          <pc:sldMk cId="3130677822" sldId="10607"/>
        </pc:sldMkLst>
      </pc:sldChg>
      <pc:sldChg chg="del">
        <pc:chgData name="Puneet Jeyasingh" userId="90488b50-0f61-4d2d-a58f-45a1434102af" providerId="ADAL" clId="{A8394409-08EB-4680-BDBA-E1F1C810666F}" dt="2019-10-01T16:15:48.148" v="6" actId="47"/>
        <pc:sldMkLst>
          <pc:docMk/>
          <pc:sldMk cId="303632931" sldId="2076136208"/>
        </pc:sldMkLst>
      </pc:sldChg>
      <pc:sldMasterChg chg="del delSldLayout">
        <pc:chgData name="Puneet Jeyasingh" userId="90488b50-0f61-4d2d-a58f-45a1434102af" providerId="ADAL" clId="{A8394409-08EB-4680-BDBA-E1F1C810666F}" dt="2019-10-01T16:15:33.899" v="5" actId="18676"/>
        <pc:sldMasterMkLst>
          <pc:docMk/>
          <pc:sldMasterMk cId="3890734694" sldId="2147483648"/>
        </pc:sldMasterMkLst>
        <pc:sldLayoutChg chg="del">
          <pc:chgData name="Puneet Jeyasingh" userId="90488b50-0f61-4d2d-a58f-45a1434102af" providerId="ADAL" clId="{A8394409-08EB-4680-BDBA-E1F1C810666F}" dt="2019-10-01T16:15:33.899" v="5" actId="18676"/>
          <pc:sldLayoutMkLst>
            <pc:docMk/>
            <pc:sldMasterMk cId="3890734694" sldId="2147483648"/>
            <pc:sldLayoutMk cId="1492228964" sldId="2147483649"/>
          </pc:sldLayoutMkLst>
        </pc:sldLayoutChg>
        <pc:sldLayoutChg chg="del">
          <pc:chgData name="Puneet Jeyasingh" userId="90488b50-0f61-4d2d-a58f-45a1434102af" providerId="ADAL" clId="{A8394409-08EB-4680-BDBA-E1F1C810666F}" dt="2019-10-01T16:15:33.899" v="5" actId="18676"/>
          <pc:sldLayoutMkLst>
            <pc:docMk/>
            <pc:sldMasterMk cId="3890734694" sldId="2147483648"/>
            <pc:sldLayoutMk cId="1669792592" sldId="2147483650"/>
          </pc:sldLayoutMkLst>
        </pc:sldLayoutChg>
        <pc:sldLayoutChg chg="del">
          <pc:chgData name="Puneet Jeyasingh" userId="90488b50-0f61-4d2d-a58f-45a1434102af" providerId="ADAL" clId="{A8394409-08EB-4680-BDBA-E1F1C810666F}" dt="2019-10-01T16:15:33.899" v="5" actId="18676"/>
          <pc:sldLayoutMkLst>
            <pc:docMk/>
            <pc:sldMasterMk cId="3890734694" sldId="2147483648"/>
            <pc:sldLayoutMk cId="1333663329" sldId="2147483651"/>
          </pc:sldLayoutMkLst>
        </pc:sldLayoutChg>
        <pc:sldLayoutChg chg="del">
          <pc:chgData name="Puneet Jeyasingh" userId="90488b50-0f61-4d2d-a58f-45a1434102af" providerId="ADAL" clId="{A8394409-08EB-4680-BDBA-E1F1C810666F}" dt="2019-10-01T16:15:33.899" v="5" actId="18676"/>
          <pc:sldLayoutMkLst>
            <pc:docMk/>
            <pc:sldMasterMk cId="3890734694" sldId="2147483648"/>
            <pc:sldLayoutMk cId="3295589122" sldId="2147483652"/>
          </pc:sldLayoutMkLst>
        </pc:sldLayoutChg>
        <pc:sldLayoutChg chg="del">
          <pc:chgData name="Puneet Jeyasingh" userId="90488b50-0f61-4d2d-a58f-45a1434102af" providerId="ADAL" clId="{A8394409-08EB-4680-BDBA-E1F1C810666F}" dt="2019-10-01T16:15:33.899" v="5" actId="18676"/>
          <pc:sldLayoutMkLst>
            <pc:docMk/>
            <pc:sldMasterMk cId="3890734694" sldId="2147483648"/>
            <pc:sldLayoutMk cId="3197723530" sldId="2147483653"/>
          </pc:sldLayoutMkLst>
        </pc:sldLayoutChg>
        <pc:sldLayoutChg chg="del">
          <pc:chgData name="Puneet Jeyasingh" userId="90488b50-0f61-4d2d-a58f-45a1434102af" providerId="ADAL" clId="{A8394409-08EB-4680-BDBA-E1F1C810666F}" dt="2019-10-01T16:15:33.899" v="5" actId="18676"/>
          <pc:sldLayoutMkLst>
            <pc:docMk/>
            <pc:sldMasterMk cId="3890734694" sldId="2147483648"/>
            <pc:sldLayoutMk cId="1421623970" sldId="2147483654"/>
          </pc:sldLayoutMkLst>
        </pc:sldLayoutChg>
        <pc:sldLayoutChg chg="del">
          <pc:chgData name="Puneet Jeyasingh" userId="90488b50-0f61-4d2d-a58f-45a1434102af" providerId="ADAL" clId="{A8394409-08EB-4680-BDBA-E1F1C810666F}" dt="2019-10-01T16:15:33.899" v="5" actId="18676"/>
          <pc:sldLayoutMkLst>
            <pc:docMk/>
            <pc:sldMasterMk cId="3890734694" sldId="2147483648"/>
            <pc:sldLayoutMk cId="1864161533" sldId="2147483655"/>
          </pc:sldLayoutMkLst>
        </pc:sldLayoutChg>
        <pc:sldLayoutChg chg="del">
          <pc:chgData name="Puneet Jeyasingh" userId="90488b50-0f61-4d2d-a58f-45a1434102af" providerId="ADAL" clId="{A8394409-08EB-4680-BDBA-E1F1C810666F}" dt="2019-10-01T16:15:33.899" v="5" actId="18676"/>
          <pc:sldLayoutMkLst>
            <pc:docMk/>
            <pc:sldMasterMk cId="3890734694" sldId="2147483648"/>
            <pc:sldLayoutMk cId="3204624287" sldId="2147483656"/>
          </pc:sldLayoutMkLst>
        </pc:sldLayoutChg>
        <pc:sldLayoutChg chg="del">
          <pc:chgData name="Puneet Jeyasingh" userId="90488b50-0f61-4d2d-a58f-45a1434102af" providerId="ADAL" clId="{A8394409-08EB-4680-BDBA-E1F1C810666F}" dt="2019-10-01T16:15:33.899" v="5" actId="18676"/>
          <pc:sldLayoutMkLst>
            <pc:docMk/>
            <pc:sldMasterMk cId="3890734694" sldId="2147483648"/>
            <pc:sldLayoutMk cId="1838056325" sldId="2147483657"/>
          </pc:sldLayoutMkLst>
        </pc:sldLayoutChg>
        <pc:sldLayoutChg chg="del">
          <pc:chgData name="Puneet Jeyasingh" userId="90488b50-0f61-4d2d-a58f-45a1434102af" providerId="ADAL" clId="{A8394409-08EB-4680-BDBA-E1F1C810666F}" dt="2019-10-01T16:15:33.899" v="5" actId="18676"/>
          <pc:sldLayoutMkLst>
            <pc:docMk/>
            <pc:sldMasterMk cId="3890734694" sldId="2147483648"/>
            <pc:sldLayoutMk cId="3236179253" sldId="2147483658"/>
          </pc:sldLayoutMkLst>
        </pc:sldLayoutChg>
        <pc:sldLayoutChg chg="del">
          <pc:chgData name="Puneet Jeyasingh" userId="90488b50-0f61-4d2d-a58f-45a1434102af" providerId="ADAL" clId="{A8394409-08EB-4680-BDBA-E1F1C810666F}" dt="2019-10-01T16:15:33.899" v="5" actId="18676"/>
          <pc:sldLayoutMkLst>
            <pc:docMk/>
            <pc:sldMasterMk cId="3890734694" sldId="2147483648"/>
            <pc:sldLayoutMk cId="244817249" sldId="2147483659"/>
          </pc:sldLayoutMkLst>
        </pc:sldLayoutChg>
        <pc:sldLayoutChg chg="del">
          <pc:chgData name="Puneet Jeyasingh" userId="90488b50-0f61-4d2d-a58f-45a1434102af" providerId="ADAL" clId="{A8394409-08EB-4680-BDBA-E1F1C810666F}" dt="2019-10-01T16:15:22.889" v="3" actId="18676"/>
          <pc:sldLayoutMkLst>
            <pc:docMk/>
            <pc:sldMasterMk cId="3890734694" sldId="2147483648"/>
            <pc:sldLayoutMk cId="3986446619" sldId="2147483661"/>
          </pc:sldLayoutMkLst>
        </pc:sldLayoutChg>
        <pc:sldLayoutChg chg="del">
          <pc:chgData name="Puneet Jeyasingh" userId="90488b50-0f61-4d2d-a58f-45a1434102af" providerId="ADAL" clId="{A8394409-08EB-4680-BDBA-E1F1C810666F}" dt="2019-10-01T16:15:33.899" v="5" actId="18676"/>
          <pc:sldLayoutMkLst>
            <pc:docMk/>
            <pc:sldMasterMk cId="3890734694" sldId="2147483648"/>
            <pc:sldLayoutMk cId="1926628651" sldId="2147483663"/>
          </pc:sldLayoutMkLst>
        </pc:sldLayoutChg>
        <pc:sldLayoutChg chg="del">
          <pc:chgData name="Puneet Jeyasingh" userId="90488b50-0f61-4d2d-a58f-45a1434102af" providerId="ADAL" clId="{A8394409-08EB-4680-BDBA-E1F1C810666F}" dt="2019-10-01T16:15:16.552" v="0" actId="18676"/>
          <pc:sldLayoutMkLst>
            <pc:docMk/>
            <pc:sldMasterMk cId="3890734694" sldId="2147483648"/>
            <pc:sldLayoutMk cId="1815709545" sldId="2147483822"/>
          </pc:sldLayoutMkLst>
        </pc:sldLayoutChg>
      </pc:sldMasterChg>
    </pc:docChg>
  </pc:docChgLst>
  <pc:docChgLst>
    <pc:chgData name="Puneet Jeyasingh" userId="90488b50-0f61-4d2d-a58f-45a1434102af" providerId="ADAL" clId="{CA2E1CFF-B3BC-4C37-BB3C-B0BB586A691F}"/>
    <pc:docChg chg="undo custSel delSld modSld sldOrd modSection">
      <pc:chgData name="Puneet Jeyasingh" userId="90488b50-0f61-4d2d-a58f-45a1434102af" providerId="ADAL" clId="{CA2E1CFF-B3BC-4C37-BB3C-B0BB586A691F}" dt="2019-10-01T13:03:52.803" v="74" actId="1076"/>
      <pc:docMkLst>
        <pc:docMk/>
      </pc:docMkLst>
      <pc:sldChg chg="modSp modNotesTx">
        <pc:chgData name="Puneet Jeyasingh" userId="90488b50-0f61-4d2d-a58f-45a1434102af" providerId="ADAL" clId="{CA2E1CFF-B3BC-4C37-BB3C-B0BB586A691F}" dt="2019-09-30T17:19:14.739" v="40" actId="20577"/>
        <pc:sldMkLst>
          <pc:docMk/>
          <pc:sldMk cId="1150682720" sldId="343"/>
        </pc:sldMkLst>
        <pc:spChg chg="mod">
          <ac:chgData name="Puneet Jeyasingh" userId="90488b50-0f61-4d2d-a58f-45a1434102af" providerId="ADAL" clId="{CA2E1CFF-B3BC-4C37-BB3C-B0BB586A691F}" dt="2019-09-30T17:18:43.110" v="39" actId="20577"/>
          <ac:spMkLst>
            <pc:docMk/>
            <pc:sldMk cId="1150682720" sldId="343"/>
            <ac:spMk id="12" creationId="{00000000-0000-0000-0000-000000000000}"/>
          </ac:spMkLst>
        </pc:spChg>
      </pc:sldChg>
      <pc:sldChg chg="modNotesTx">
        <pc:chgData name="Puneet Jeyasingh" userId="90488b50-0f61-4d2d-a58f-45a1434102af" providerId="ADAL" clId="{CA2E1CFF-B3BC-4C37-BB3C-B0BB586A691F}" dt="2019-09-30T20:21:15.379" v="45" actId="20577"/>
        <pc:sldMkLst>
          <pc:docMk/>
          <pc:sldMk cId="2002653184" sldId="498"/>
        </pc:sldMkLst>
      </pc:sldChg>
      <pc:sldChg chg="del ord">
        <pc:chgData name="Puneet Jeyasingh" userId="90488b50-0f61-4d2d-a58f-45a1434102af" providerId="ADAL" clId="{CA2E1CFF-B3BC-4C37-BB3C-B0BB586A691F}" dt="2019-09-30T21:08:22.904" v="68" actId="47"/>
        <pc:sldMkLst>
          <pc:docMk/>
          <pc:sldMk cId="453211056" sldId="1012"/>
        </pc:sldMkLst>
      </pc:sldChg>
      <pc:sldChg chg="modNotesTx">
        <pc:chgData name="Puneet Jeyasingh" userId="90488b50-0f61-4d2d-a58f-45a1434102af" providerId="ADAL" clId="{CA2E1CFF-B3BC-4C37-BB3C-B0BB586A691F}" dt="2019-09-30T20:38:46.364" v="67" actId="20577"/>
        <pc:sldMkLst>
          <pc:docMk/>
          <pc:sldMk cId="357688497" sldId="2076136207"/>
        </pc:sldMkLst>
      </pc:sldChg>
      <pc:sldChg chg="modSp modNotesTx">
        <pc:chgData name="Puneet Jeyasingh" userId="90488b50-0f61-4d2d-a58f-45a1434102af" providerId="ADAL" clId="{CA2E1CFF-B3BC-4C37-BB3C-B0BB586A691F}" dt="2019-10-01T13:03:52.803" v="74" actId="1076"/>
        <pc:sldMkLst>
          <pc:docMk/>
          <pc:sldMk cId="303632931" sldId="2076136208"/>
        </pc:sldMkLst>
        <pc:spChg chg="mod">
          <ac:chgData name="Puneet Jeyasingh" userId="90488b50-0f61-4d2d-a58f-45a1434102af" providerId="ADAL" clId="{CA2E1CFF-B3BC-4C37-BB3C-B0BB586A691F}" dt="2019-10-01T13:03:23.878" v="70" actId="207"/>
          <ac:spMkLst>
            <pc:docMk/>
            <pc:sldMk cId="303632931" sldId="2076136208"/>
            <ac:spMk id="23" creationId="{D3E6CE7A-BD5C-4118-BE37-7FDFAF76064B}"/>
          </ac:spMkLst>
        </pc:spChg>
        <pc:spChg chg="mod">
          <ac:chgData name="Puneet Jeyasingh" userId="90488b50-0f61-4d2d-a58f-45a1434102af" providerId="ADAL" clId="{CA2E1CFF-B3BC-4C37-BB3C-B0BB586A691F}" dt="2019-10-01T13:03:23.878" v="70" actId="207"/>
          <ac:spMkLst>
            <pc:docMk/>
            <pc:sldMk cId="303632931" sldId="2076136208"/>
            <ac:spMk id="135" creationId="{033ED225-58C1-40F6-8F8C-6C43428AD182}"/>
          </ac:spMkLst>
        </pc:spChg>
        <pc:spChg chg="mod">
          <ac:chgData name="Puneet Jeyasingh" userId="90488b50-0f61-4d2d-a58f-45a1434102af" providerId="ADAL" clId="{CA2E1CFF-B3BC-4C37-BB3C-B0BB586A691F}" dt="2019-10-01T13:03:23.878" v="70" actId="207"/>
          <ac:spMkLst>
            <pc:docMk/>
            <pc:sldMk cId="303632931" sldId="2076136208"/>
            <ac:spMk id="143" creationId="{7A97F4D7-79A9-4581-82EC-F28A186F46F3}"/>
          </ac:spMkLst>
        </pc:spChg>
        <pc:spChg chg="mod">
          <ac:chgData name="Puneet Jeyasingh" userId="90488b50-0f61-4d2d-a58f-45a1434102af" providerId="ADAL" clId="{CA2E1CFF-B3BC-4C37-BB3C-B0BB586A691F}" dt="2019-10-01T13:03:23.878" v="70" actId="207"/>
          <ac:spMkLst>
            <pc:docMk/>
            <pc:sldMk cId="303632931" sldId="2076136208"/>
            <ac:spMk id="147" creationId="{0A5056AE-1FE0-4151-A79A-8DA086FA180C}"/>
          </ac:spMkLst>
        </pc:spChg>
        <pc:spChg chg="mod">
          <ac:chgData name="Puneet Jeyasingh" userId="90488b50-0f61-4d2d-a58f-45a1434102af" providerId="ADAL" clId="{CA2E1CFF-B3BC-4C37-BB3C-B0BB586A691F}" dt="2019-10-01T13:03:23.878" v="70" actId="207"/>
          <ac:spMkLst>
            <pc:docMk/>
            <pc:sldMk cId="303632931" sldId="2076136208"/>
            <ac:spMk id="149" creationId="{94416846-B0CA-482F-9407-3B066068CBA1}"/>
          </ac:spMkLst>
        </pc:spChg>
        <pc:spChg chg="mod">
          <ac:chgData name="Puneet Jeyasingh" userId="90488b50-0f61-4d2d-a58f-45a1434102af" providerId="ADAL" clId="{CA2E1CFF-B3BC-4C37-BB3C-B0BB586A691F}" dt="2019-10-01T13:03:23.878" v="70" actId="207"/>
          <ac:spMkLst>
            <pc:docMk/>
            <pc:sldMk cId="303632931" sldId="2076136208"/>
            <ac:spMk id="152" creationId="{E13D3A20-6422-4B00-B23E-1B46861D439E}"/>
          </ac:spMkLst>
        </pc:spChg>
        <pc:spChg chg="mod">
          <ac:chgData name="Puneet Jeyasingh" userId="90488b50-0f61-4d2d-a58f-45a1434102af" providerId="ADAL" clId="{CA2E1CFF-B3BC-4C37-BB3C-B0BB586A691F}" dt="2019-10-01T13:03:23.878" v="70" actId="207"/>
          <ac:spMkLst>
            <pc:docMk/>
            <pc:sldMk cId="303632931" sldId="2076136208"/>
            <ac:spMk id="208" creationId="{322AD0E9-EC63-4A89-89B7-32C2A0ABB3D7}"/>
          </ac:spMkLst>
        </pc:spChg>
        <pc:spChg chg="mod">
          <ac:chgData name="Puneet Jeyasingh" userId="90488b50-0f61-4d2d-a58f-45a1434102af" providerId="ADAL" clId="{CA2E1CFF-B3BC-4C37-BB3C-B0BB586A691F}" dt="2019-10-01T13:03:23.878" v="70" actId="207"/>
          <ac:spMkLst>
            <pc:docMk/>
            <pc:sldMk cId="303632931" sldId="2076136208"/>
            <ac:spMk id="216" creationId="{EAE5B0CA-3A7F-42B6-8054-84F9D8892444}"/>
          </ac:spMkLst>
        </pc:spChg>
        <pc:spChg chg="mod">
          <ac:chgData name="Puneet Jeyasingh" userId="90488b50-0f61-4d2d-a58f-45a1434102af" providerId="ADAL" clId="{CA2E1CFF-B3BC-4C37-BB3C-B0BB586A691F}" dt="2019-10-01T13:03:23.878" v="70" actId="207"/>
          <ac:spMkLst>
            <pc:docMk/>
            <pc:sldMk cId="303632931" sldId="2076136208"/>
            <ac:spMk id="239" creationId="{89721CF1-028D-4C20-9C75-BA80A7BA632A}"/>
          </ac:spMkLst>
        </pc:spChg>
        <pc:grpChg chg="mod">
          <ac:chgData name="Puneet Jeyasingh" userId="90488b50-0f61-4d2d-a58f-45a1434102af" providerId="ADAL" clId="{CA2E1CFF-B3BC-4C37-BB3C-B0BB586A691F}" dt="2019-10-01T13:03:23.878" v="70" actId="207"/>
          <ac:grpSpMkLst>
            <pc:docMk/>
            <pc:sldMk cId="303632931" sldId="2076136208"/>
            <ac:grpSpMk id="2" creationId="{416AC4B3-B2A3-4C4E-8045-2DFAD50B3750}"/>
          </ac:grpSpMkLst>
        </pc:grpChg>
        <pc:grpChg chg="mod">
          <ac:chgData name="Puneet Jeyasingh" userId="90488b50-0f61-4d2d-a58f-45a1434102af" providerId="ADAL" clId="{CA2E1CFF-B3BC-4C37-BB3C-B0BB586A691F}" dt="2019-10-01T13:03:52.803" v="74" actId="1076"/>
          <ac:grpSpMkLst>
            <pc:docMk/>
            <pc:sldMk cId="303632931" sldId="2076136208"/>
            <ac:grpSpMk id="48" creationId="{98CDC96F-CA5E-47A2-B7EE-0D47905F9B59}"/>
          </ac:grpSpMkLst>
        </pc:grpChg>
        <pc:grpChg chg="mod">
          <ac:chgData name="Puneet Jeyasingh" userId="90488b50-0f61-4d2d-a58f-45a1434102af" providerId="ADAL" clId="{CA2E1CFF-B3BC-4C37-BB3C-B0BB586A691F}" dt="2019-10-01T13:03:23.878" v="70" actId="207"/>
          <ac:grpSpMkLst>
            <pc:docMk/>
            <pc:sldMk cId="303632931" sldId="2076136208"/>
            <ac:grpSpMk id="219" creationId="{3E6206BA-B4AA-4763-82EB-5E256692E7BA}"/>
          </ac:grpSpMkLst>
        </pc:grpChg>
        <pc:grpChg chg="mod">
          <ac:chgData name="Puneet Jeyasingh" userId="90488b50-0f61-4d2d-a58f-45a1434102af" providerId="ADAL" clId="{CA2E1CFF-B3BC-4C37-BB3C-B0BB586A691F}" dt="2019-10-01T13:03:23.878" v="70" actId="207"/>
          <ac:grpSpMkLst>
            <pc:docMk/>
            <pc:sldMk cId="303632931" sldId="2076136208"/>
            <ac:grpSpMk id="230" creationId="{6688C621-92C0-45D4-ADC4-BA1F25FCF6D3}"/>
          </ac:grpSpMkLst>
        </pc:grpChg>
        <pc:grpChg chg="mod">
          <ac:chgData name="Puneet Jeyasingh" userId="90488b50-0f61-4d2d-a58f-45a1434102af" providerId="ADAL" clId="{CA2E1CFF-B3BC-4C37-BB3C-B0BB586A691F}" dt="2019-10-01T13:03:23.878" v="70" actId="207"/>
          <ac:grpSpMkLst>
            <pc:docMk/>
            <pc:sldMk cId="303632931" sldId="2076136208"/>
            <ac:grpSpMk id="234" creationId="{2441989A-2DC7-4D25-A631-23181D49F537}"/>
          </ac:grpSpMkLst>
        </pc:grpChg>
        <pc:grpChg chg="mod">
          <ac:chgData name="Puneet Jeyasingh" userId="90488b50-0f61-4d2d-a58f-45a1434102af" providerId="ADAL" clId="{CA2E1CFF-B3BC-4C37-BB3C-B0BB586A691F}" dt="2019-10-01T13:03:23.878" v="70" actId="207"/>
          <ac:grpSpMkLst>
            <pc:docMk/>
            <pc:sldMk cId="303632931" sldId="2076136208"/>
            <ac:grpSpMk id="241" creationId="{A56B3F32-C5BF-46D7-BFE0-BBFE0EA928D1}"/>
          </ac:grpSpMkLst>
        </pc:grpChg>
        <pc:grpChg chg="mod">
          <ac:chgData name="Puneet Jeyasingh" userId="90488b50-0f61-4d2d-a58f-45a1434102af" providerId="ADAL" clId="{CA2E1CFF-B3BC-4C37-BB3C-B0BB586A691F}" dt="2019-10-01T13:03:23.878" v="70" actId="207"/>
          <ac:grpSpMkLst>
            <pc:docMk/>
            <pc:sldMk cId="303632931" sldId="2076136208"/>
            <ac:grpSpMk id="255" creationId="{21AD0D14-2231-4614-AB31-677456ECF03E}"/>
          </ac:grpSpMkLst>
        </pc:grpChg>
        <pc:picChg chg="mod">
          <ac:chgData name="Puneet Jeyasingh" userId="90488b50-0f61-4d2d-a58f-45a1434102af" providerId="ADAL" clId="{CA2E1CFF-B3BC-4C37-BB3C-B0BB586A691F}" dt="2019-10-01T13:03:23.878" v="70" actId="207"/>
          <ac:picMkLst>
            <pc:docMk/>
            <pc:sldMk cId="303632931" sldId="2076136208"/>
            <ac:picMk id="136" creationId="{B3DA8392-3E13-4D2B-9992-CE9EFB8CC0EE}"/>
          </ac:picMkLst>
        </pc:picChg>
        <pc:picChg chg="mod">
          <ac:chgData name="Puneet Jeyasingh" userId="90488b50-0f61-4d2d-a58f-45a1434102af" providerId="ADAL" clId="{CA2E1CFF-B3BC-4C37-BB3C-B0BB586A691F}" dt="2019-10-01T13:03:23.878" v="70" actId="207"/>
          <ac:picMkLst>
            <pc:docMk/>
            <pc:sldMk cId="303632931" sldId="2076136208"/>
            <ac:picMk id="150" creationId="{9A09338B-D63A-41EF-8BF9-5931FBA1511D}"/>
          </ac:picMkLst>
        </pc:picChg>
        <pc:picChg chg="mod">
          <ac:chgData name="Puneet Jeyasingh" userId="90488b50-0f61-4d2d-a58f-45a1434102af" providerId="ADAL" clId="{CA2E1CFF-B3BC-4C37-BB3C-B0BB586A691F}" dt="2019-10-01T13:03:23.878" v="70" actId="207"/>
          <ac:picMkLst>
            <pc:docMk/>
            <pc:sldMk cId="303632931" sldId="2076136208"/>
            <ac:picMk id="217" creationId="{F0FC955B-A2D3-4ECD-80C5-389DB46E3CAC}"/>
          </ac:picMkLst>
        </pc:picChg>
        <pc:picChg chg="mod">
          <ac:chgData name="Puneet Jeyasingh" userId="90488b50-0f61-4d2d-a58f-45a1434102af" providerId="ADAL" clId="{CA2E1CFF-B3BC-4C37-BB3C-B0BB586A691F}" dt="2019-10-01T13:03:23.878" v="70" actId="207"/>
          <ac:picMkLst>
            <pc:docMk/>
            <pc:sldMk cId="303632931" sldId="2076136208"/>
            <ac:picMk id="295" creationId="{EF4AC3AA-913D-4FDA-B32D-DDD5D79D754D}"/>
          </ac:picMkLst>
        </pc:picChg>
        <pc:picChg chg="mod">
          <ac:chgData name="Puneet Jeyasingh" userId="90488b50-0f61-4d2d-a58f-45a1434102af" providerId="ADAL" clId="{CA2E1CFF-B3BC-4C37-BB3C-B0BB586A691F}" dt="2019-10-01T13:03:23.878" v="70" actId="207"/>
          <ac:picMkLst>
            <pc:docMk/>
            <pc:sldMk cId="303632931" sldId="2076136208"/>
            <ac:picMk id="296" creationId="{64AC1572-171B-4DEF-BB91-03FF922AF9D5}"/>
          </ac:picMkLst>
        </pc:picChg>
        <pc:picChg chg="mod">
          <ac:chgData name="Puneet Jeyasingh" userId="90488b50-0f61-4d2d-a58f-45a1434102af" providerId="ADAL" clId="{CA2E1CFF-B3BC-4C37-BB3C-B0BB586A691F}" dt="2019-10-01T13:03:23.878" v="70" actId="207"/>
          <ac:picMkLst>
            <pc:docMk/>
            <pc:sldMk cId="303632931" sldId="2076136208"/>
            <ac:picMk id="298" creationId="{F614E0D5-A205-4CC7-954C-646B0E91C2D8}"/>
          </ac:picMkLst>
        </pc:picChg>
        <pc:cxnChg chg="mod">
          <ac:chgData name="Puneet Jeyasingh" userId="90488b50-0f61-4d2d-a58f-45a1434102af" providerId="ADAL" clId="{CA2E1CFF-B3BC-4C37-BB3C-B0BB586A691F}" dt="2019-10-01T13:03:44.317" v="71" actId="1076"/>
          <ac:cxnSpMkLst>
            <pc:docMk/>
            <pc:sldMk cId="303632931" sldId="2076136208"/>
            <ac:cxnSpMk id="140" creationId="{68F7C64B-BFE7-48BA-9DE8-96F7358CD3DD}"/>
          </ac:cxnSpMkLst>
        </pc:cxnChg>
      </pc:sldChg>
      <pc:sldMasterChg chg="delSldLayout">
        <pc:chgData name="Puneet Jeyasingh" userId="90488b50-0f61-4d2d-a58f-45a1434102af" providerId="ADAL" clId="{CA2E1CFF-B3BC-4C37-BB3C-B0BB586A691F}" dt="2019-09-30T21:08:22.904" v="68" actId="47"/>
        <pc:sldMasterMkLst>
          <pc:docMk/>
          <pc:sldMasterMk cId="2359254298" sldId="2147483823"/>
        </pc:sldMasterMkLst>
        <pc:sldLayoutChg chg="del">
          <pc:chgData name="Puneet Jeyasingh" userId="90488b50-0f61-4d2d-a58f-45a1434102af" providerId="ADAL" clId="{CA2E1CFF-B3BC-4C37-BB3C-B0BB586A691F}" dt="2019-09-30T21:08:22.904" v="68" actId="47"/>
          <pc:sldLayoutMkLst>
            <pc:docMk/>
            <pc:sldMasterMk cId="2359254298" sldId="2147483823"/>
            <pc:sldLayoutMk cId="3510989572" sldId="2147483852"/>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1E2D0-E6CA-46EB-BC3B-E79ACE0810B5}" type="datetimeFigureOut">
              <a:rPr lang="en-US" smtClean="0"/>
              <a:t>10/7/2019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DF184-294F-4375-B129-207DD60223E6}" type="slidenum">
              <a:rPr lang="en-US" smtClean="0"/>
              <a:t>‹#›</a:t>
            </a:fld>
            <a:endParaRPr lang="en-US" dirty="0"/>
          </a:p>
        </p:txBody>
      </p:sp>
    </p:spTree>
    <p:extLst>
      <p:ext uri="{BB962C8B-B14F-4D97-AF65-F5344CB8AC3E}">
        <p14:creationId xmlns:p14="http://schemas.microsoft.com/office/powerpoint/2010/main" val="84159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services/cognitive-services/directory/vis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azure.microsoft.com/en-us/services/virtual-machines/data-science-virtual-machines/" TargetMode="External"/><Relationship Id="rId5" Type="http://schemas.openxmlformats.org/officeDocument/2006/relationships/hyperlink" Target="https://azure.microsoft.com/en-us/services/databricks/" TargetMode="External"/><Relationship Id="rId4" Type="http://schemas.openxmlformats.org/officeDocument/2006/relationships/hyperlink" Target="https://azure.microsoft.com/en-us/services/machine-learning-studio/"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upport.microsoft.com/en-us/contactus/"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bing.com/images/search?view=detailV2&amp;ccid=aAhXMxTy&amp;id=B1F58C0E307BE6432B4BA0BD475A70B7E839B649&amp;thid=OIP.aAhXMxTyV-WrNKzraL5sbwHaFn&amp;mediaurl=https%3a%2f%2fweb.ipmsusa3.org%2fsites%2fdefault%2ffiles%2freviews%2fm103a2-heavy-tank%2fm103a2_three_quarters_right_front_view.jpg&amp;exph=982&amp;expw=1295&amp;q=tank&amp;simid=607988693300281537&amp;selectedIndex=1&amp;ajaxhist=0" TargetMode="External"/><Relationship Id="rId5" Type="http://schemas.openxmlformats.org/officeDocument/2006/relationships/hyperlink" Target="https://www.bing.com/images/search?view=detailV2&amp;ccid=7n4DSzzx&amp;id=7E468EB08929FA6BC3068A8E0D6DFAEA3284C666&amp;thid=OIP.7n4DSzzx5EENSH2ARyxHhgHaD4&amp;mediaurl=https%3a%2f%2fwww.armytimes.com%2fresizer%2feyjE__lvtDvDkJVzeLR3ugRZfWw%3d%2f1200x0%2ffilters%3aquality(100)%2farc-anglerfish-arc2-prod-mco.s3.amazonaws.com%2fpublic%2fNALOTTTLVFCQLE2WTHS3LBKX6I.jpg&amp;exph=629&amp;expw=1200&amp;q=Military+Hum+V&amp;simid=608004850980096331&amp;selectedIndex=3&amp;ajaxhist=0" TargetMode="External"/><Relationship Id="rId4" Type="http://schemas.openxmlformats.org/officeDocument/2006/relationships/hyperlink" Target="https://www.bing.com/images/search?view=detailV2&amp;ccid=ToFk3GG7&amp;id=1C6C633726C8601908707C65141169A3AF502471&amp;thid=OIP.ToFk3GG7cFDzIZNWpk01HgHaEK&amp;mediaurl=https%3a%2f%2fi.ytimg.com%2fvi%2fe18jB7qcnGA%2fmaxresdefault.jpg&amp;exph=720&amp;expw=1280&amp;q=Military+Hum+V&amp;simid=608020394427810547&amp;selectedIndex=15&amp;ajaxhist=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1 min - Puneet-</a:t>
            </a:r>
          </a:p>
          <a:p>
            <a:endParaRPr lang="en-US" sz="1200" dirty="0"/>
          </a:p>
          <a:p>
            <a:r>
              <a:rPr lang="en-US" sz="1200" kern="1200" dirty="0">
                <a:solidFill>
                  <a:schemeClr val="tx1"/>
                </a:solidFill>
                <a:effectLst/>
                <a:latin typeface="+mn-lt"/>
                <a:ea typeface="+mn-ea"/>
                <a:cs typeface="+mn-cs"/>
              </a:rPr>
              <a:t>Meet your mission and serve citizens better</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Microsoft empowers Digital Government Transformation with a unique choice of public, private and hybrid, hyper-scale cloud services with a commitment to openness and providing a Cloud that Governments can trust. </a:t>
            </a:r>
          </a:p>
          <a:p>
            <a:endParaRPr lang="en-US" sz="1200" dirty="0"/>
          </a:p>
          <a:p>
            <a:r>
              <a:rPr lang="en-US" dirty="0"/>
              <a:t>Why should government leaders care about artificial intelligence (AI)? The answer is simple: because AI can help the public sector deliver better services to citizens at lower cost. In fact, the rise of AI holds great promise for government at all levels. </a:t>
            </a:r>
            <a:endParaRPr lang="en-US" sz="1200" dirty="0"/>
          </a:p>
          <a:p>
            <a:r>
              <a:rPr lang="en-US" dirty="0"/>
              <a:t>AI helps us find patterns in existing data, then recognize those patterns when they reappear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government leader needs to understand how AI can benefit their organization by saving money, creating a better citizen experience, or in some other way. </a:t>
            </a:r>
          </a:p>
          <a:p>
            <a:endParaRPr lang="en-US" sz="1200" dirty="0"/>
          </a:p>
          <a:p>
            <a:r>
              <a:rPr lang="en-US" sz="1200" kern="1200" dirty="0">
                <a:solidFill>
                  <a:schemeClr val="tx1"/>
                </a:solidFill>
                <a:effectLst/>
                <a:latin typeface="+mn-lt"/>
                <a:ea typeface="+mn-ea"/>
                <a:cs typeface="+mn-cs"/>
              </a:rPr>
              <a:t>We [at Microsoft] have an opportunity to improve support for and protection of U.S. service members, safeguard our citizens, defend our allies and partners, and improve the affordability and speed of our operations…</a:t>
            </a:r>
          </a:p>
          <a:p>
            <a:r>
              <a:rPr lang="en-US" sz="1200" kern="1200" dirty="0">
                <a:solidFill>
                  <a:schemeClr val="tx1"/>
                </a:solidFill>
                <a:effectLst/>
                <a:latin typeface="+mn-lt"/>
                <a:ea typeface="+mn-ea"/>
                <a:cs typeface="+mn-cs"/>
              </a:rPr>
              <a:t>Microsoft technology throughout the American military, helping power its front office, field operations, bases, ships, aircraft and training facilities.</a:t>
            </a:r>
            <a:endParaRPr lang="en-US" sz="1200" dirty="0"/>
          </a:p>
          <a:p>
            <a:endParaRPr lang="en-US" sz="1200" dirty="0"/>
          </a:p>
          <a:p>
            <a:r>
              <a:rPr lang="en-US" sz="1200" b="1" kern="1200" dirty="0">
                <a:solidFill>
                  <a:schemeClr val="tx1"/>
                </a:solidFill>
                <a:effectLst/>
                <a:latin typeface="+mn-lt"/>
                <a:ea typeface="+mn-ea"/>
                <a:cs typeface="+mn-cs"/>
              </a:rPr>
              <a:t>Engage and service citizens more effectively:</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Enable personal assistants to guide citizens through a service request. </a:t>
            </a:r>
          </a:p>
          <a:p>
            <a:pPr rtl="0" fontAlgn="ctr"/>
            <a:r>
              <a:rPr lang="en-US" sz="1200" kern="1200" dirty="0">
                <a:solidFill>
                  <a:schemeClr val="tx1"/>
                </a:solidFill>
                <a:effectLst/>
                <a:latin typeface="+mn-lt"/>
                <a:ea typeface="+mn-ea"/>
                <a:cs typeface="+mn-cs"/>
              </a:rPr>
              <a:t>Alert travelers of real-time traffic problems, create customized journeys for citizens.</a:t>
            </a:r>
          </a:p>
          <a:p>
            <a:pPr rtl="0" fontAlgn="ctr"/>
            <a:r>
              <a:rPr lang="en-US" sz="1200" kern="1200" dirty="0">
                <a:solidFill>
                  <a:schemeClr val="tx1"/>
                </a:solidFill>
                <a:effectLst/>
                <a:latin typeface="+mn-lt"/>
                <a:ea typeface="+mn-ea"/>
                <a:cs typeface="+mn-cs"/>
              </a:rPr>
              <a:t>Employ intelligent search agents to deliver personalized on-demand digital services and improve transparency.</a:t>
            </a:r>
          </a:p>
          <a:p>
            <a:pPr rtl="0" fontAlgn="ctr"/>
            <a:r>
              <a:rPr lang="en-US" sz="1200" kern="1200" dirty="0">
                <a:solidFill>
                  <a:schemeClr val="tx1"/>
                </a:solidFill>
                <a:effectLst/>
                <a:latin typeface="+mn-lt"/>
                <a:ea typeface="+mn-ea"/>
                <a:cs typeface="+mn-cs"/>
              </a:rPr>
              <a:t>Keep citizens informed with automated tools that route and monitor service requests.</a:t>
            </a:r>
          </a:p>
          <a:p>
            <a:r>
              <a:rPr lang="en-US" sz="1200" b="1" kern="1200" dirty="0">
                <a:solidFill>
                  <a:schemeClr val="tx1"/>
                </a:solidFill>
                <a:effectLst/>
                <a:latin typeface="+mn-lt"/>
                <a:ea typeface="+mn-ea"/>
                <a:cs typeface="+mn-cs"/>
              </a:rPr>
              <a:t>Empower government employees to deliver efficient service:</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Create self-service bots to give employees instant access to public information and services.</a:t>
            </a:r>
          </a:p>
          <a:p>
            <a:pPr rtl="0" fontAlgn="ctr"/>
            <a:r>
              <a:rPr lang="en-US" sz="1200" kern="1200" dirty="0">
                <a:solidFill>
                  <a:schemeClr val="tx1"/>
                </a:solidFill>
                <a:effectLst/>
                <a:latin typeface="+mn-lt"/>
                <a:ea typeface="+mn-ea"/>
                <a:cs typeface="+mn-cs"/>
              </a:rPr>
              <a:t>Improve public assets management through predictive models.</a:t>
            </a:r>
          </a:p>
          <a:p>
            <a:pPr rtl="0" fontAlgn="ctr"/>
            <a:r>
              <a:rPr lang="en-US" sz="1200" kern="1200" dirty="0">
                <a:solidFill>
                  <a:schemeClr val="tx1"/>
                </a:solidFill>
                <a:effectLst/>
                <a:latin typeface="+mn-lt"/>
                <a:ea typeface="+mn-ea"/>
                <a:cs typeface="+mn-cs"/>
              </a:rPr>
              <a:t>Use advanced analytics to expedite the workflow process and identify the next best action.</a:t>
            </a:r>
          </a:p>
          <a:p>
            <a:pPr rtl="0" fontAlgn="ctr"/>
            <a:r>
              <a:rPr lang="en-US" sz="1200" kern="1200" dirty="0">
                <a:solidFill>
                  <a:schemeClr val="tx1"/>
                </a:solidFill>
                <a:effectLst/>
                <a:latin typeface="+mn-lt"/>
                <a:ea typeface="+mn-ea"/>
                <a:cs typeface="+mn-cs"/>
              </a:rPr>
              <a:t>Match pool of skillsets versus open positions in social services environments.</a:t>
            </a:r>
          </a:p>
          <a:p>
            <a:r>
              <a:rPr lang="en-US" sz="1200" b="1" kern="1200" dirty="0">
                <a:solidFill>
                  <a:schemeClr val="tx1"/>
                </a:solidFill>
                <a:effectLst/>
                <a:latin typeface="+mn-lt"/>
                <a:ea typeface="+mn-ea"/>
                <a:cs typeface="+mn-cs"/>
              </a:rPr>
              <a:t>Optimize government operations:</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Employ advanced analytics and predictive models to identify and meet the demand of specific social services.</a:t>
            </a:r>
          </a:p>
          <a:p>
            <a:pPr rtl="0" fontAlgn="ctr"/>
            <a:r>
              <a:rPr lang="en-US" sz="1200" kern="1200" dirty="0">
                <a:solidFill>
                  <a:schemeClr val="tx1"/>
                </a:solidFill>
                <a:effectLst/>
                <a:latin typeface="+mn-lt"/>
                <a:ea typeface="+mn-ea"/>
                <a:cs typeface="+mn-cs"/>
              </a:rPr>
              <a:t>Use predictive analytics for forecasting demand of public transportation units.</a:t>
            </a:r>
          </a:p>
          <a:p>
            <a:pPr rtl="0" fontAlgn="ctr"/>
            <a:r>
              <a:rPr lang="en-US" sz="1200" kern="1200" dirty="0">
                <a:solidFill>
                  <a:schemeClr val="tx1"/>
                </a:solidFill>
                <a:effectLst/>
                <a:latin typeface="+mn-lt"/>
                <a:ea typeface="+mn-ea"/>
                <a:cs typeface="+mn-cs"/>
              </a:rPr>
              <a:t>Identify compliance issues in claims.</a:t>
            </a:r>
          </a:p>
          <a:p>
            <a:r>
              <a:rPr lang="en-US" sz="1200" b="1" kern="1200" dirty="0">
                <a:solidFill>
                  <a:schemeClr val="tx1"/>
                </a:solidFill>
                <a:effectLst/>
                <a:latin typeface="+mn-lt"/>
                <a:ea typeface="+mn-ea"/>
                <a:cs typeface="+mn-cs"/>
              </a:rPr>
              <a:t>Transform government services:</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Develop criminal activity forecasting for better public safety asset distribution.</a:t>
            </a:r>
          </a:p>
          <a:p>
            <a:pPr rtl="0" fontAlgn="ctr"/>
            <a:r>
              <a:rPr lang="en-US" sz="1200" kern="1200" dirty="0">
                <a:solidFill>
                  <a:schemeClr val="tx1"/>
                </a:solidFill>
                <a:effectLst/>
                <a:latin typeface="+mn-lt"/>
                <a:ea typeface="+mn-ea"/>
                <a:cs typeface="+mn-cs"/>
              </a:rPr>
              <a:t>Integrate and correlate public information for better analysis. </a:t>
            </a:r>
          </a:p>
          <a:p>
            <a:pPr rtl="0" fontAlgn="ctr"/>
            <a:r>
              <a:rPr lang="en-US" sz="1200" kern="1200" dirty="0">
                <a:solidFill>
                  <a:schemeClr val="tx1"/>
                </a:solidFill>
                <a:effectLst/>
                <a:latin typeface="+mn-lt"/>
                <a:ea typeface="+mn-ea"/>
                <a:cs typeface="+mn-cs"/>
              </a:rPr>
              <a:t>Listen, answer, and route citizens in social media with digital assistants.</a:t>
            </a:r>
          </a:p>
          <a:p>
            <a:endParaRPr lang="en-US" sz="1200" dirty="0"/>
          </a:p>
          <a:p>
            <a:endParaRPr lang="en-US" sz="1200" dirty="0"/>
          </a:p>
          <a:p>
            <a:r>
              <a:rPr lang="en-US" sz="1200" dirty="0"/>
              <a:t>The Microsoft focus on delivering a trusted cloud and innovating productivity and mobility solutions supported by a vast network of device, software and services partners, all empower workers in every government organization to achieve more for the institutions, businesses and citizens they serve. This bold mission is supported by our ambitions to create more personal computing, to reinvent productivity and business processes, and to build the intelligent cloud platform. These three ambitions will empower digital government transformation to better engage with citizens, empower their employees, optimize their operations and reinvent services and government business models.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34A1B-EAC7-4819-827C-E68C724B82E9}"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914401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5050" y="234950"/>
            <a:ext cx="3279775" cy="1844675"/>
          </a:xfrm>
        </p:spPr>
      </p:sp>
      <p:sp>
        <p:nvSpPr>
          <p:cNvPr id="3" name="Notes Placeholder 2"/>
          <p:cNvSpPr>
            <a:spLocks noGrp="1"/>
          </p:cNvSpPr>
          <p:nvPr>
            <p:ph type="body" idx="1"/>
          </p:nvPr>
        </p:nvSpPr>
        <p:spPr/>
        <p:txBody>
          <a:bodyPr/>
          <a:lstStyle/>
          <a:p>
            <a:r>
              <a:rPr lang="en-US" sz="900" dirty="0"/>
              <a:t>5 min Puneet - The Microsoft Difference in AI </a:t>
            </a:r>
          </a:p>
          <a:p>
            <a:endParaRPr lang="en-US" sz="900"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Worldwide Partner Conference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10/7/2019 8:33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76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Microsoft Difference in AI If your organization needs to create custom models, Microsoft has tools such as Azure Machine Learning Studio to help you do this. These tools are meant to be used by both professional data scientists and less-skilled people. But Microsoft also provides a broad set of pre-built models. Called Microsoft Cognitive Services, these models address many common scenarios, including image recognition, interpreting human speech, and lots more. Building your own model requires time, money, and skilled data scientists. Using Microsoft’s pre-built models whenever possible makes much more sense. The ability to do this, combined with a range of tools to create new models when you need to, is why Microsoft is the right choice for your AI projects. </a:t>
            </a:r>
          </a:p>
          <a:p>
            <a:endParaRPr lang="en-US" sz="900"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Our deployment options span cloud, on-premises and even the edge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9:10</a:t>
            </a:r>
          </a:p>
          <a:p>
            <a:endParaRPr lang="en-US" sz="882"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mn-lt"/>
                <a:ea typeface="+mn-ea"/>
                <a:cs typeface="+mn-cs"/>
              </a:rPr>
              <a:t>9:10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just want to spend a couple of minutes on MSFT's approach to AI and cognitive services. I am going to start from the bottom. The reason I am going to start from the bottom is ..because most of our SI partners have people with software or engineering background. If you need to build custom solutions, we have got everything from </a:t>
            </a:r>
          </a:p>
          <a:p>
            <a:r>
              <a:rPr lang="en-US" sz="1200" kern="1200" dirty="0">
                <a:solidFill>
                  <a:schemeClr val="tx1"/>
                </a:solidFill>
                <a:effectLst/>
                <a:latin typeface="+mn-lt"/>
                <a:ea typeface="+mn-ea"/>
                <a:cs typeface="+mn-cs"/>
              </a:rPr>
              <a:t>Customer machine learning or AI model that you want. You can deploy AI all the way down to the chip set, but MSFT wants to help people like me look like rock stars - because you can take pre-trained sophisticated models - whether it is a speech model or vision model or a language understanding model - which we have spend millions of dollars and thousands of engineers building those model, you can access those model with simple API call - your developers can make a simple REST API call and send some information and get back a JSON payload and get a result. This way you are just accessing the AI with a simple API call. Frankly this is the only way AI is going to scale.</a:t>
            </a:r>
          </a:p>
          <a:p>
            <a:pPr rtl="0" fontAlgn="ct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There are more people in the world doing architecture, engineering and programming than people who are able do the Data science level of it, right? Data scientist have the background and skill sets - mathematically to understand what is going on there - but most of the us - don’t . You have to if you have to do it at the lower level.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order to scale in an organizations - these sorts of cognitive services where you can do simple API calls or take it to the next level - do it a little bit of customization - Chris will show you that - instead of saying that you want to identify something as a vehicle - let me differentiate in a tank, a jeep or a Hum V - you can do some very simple customization and modeling and labeling - and will be able to tell that.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Trusted AI services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trusted AI services accelerate the development of AI solutions—from pre-built APIs, such as Cognitive Services and Conversational AI with bot tools, to platforms for building custom models such as Azure Machine Learning Studio. </a:t>
            </a:r>
          </a:p>
          <a:p>
            <a:r>
              <a:rPr lang="en-US" sz="1200" b="1" kern="1200" dirty="0">
                <a:solidFill>
                  <a:schemeClr val="tx1"/>
                </a:solidFill>
                <a:effectLst/>
                <a:latin typeface="+mn-lt"/>
                <a:ea typeface="+mn-ea"/>
                <a:cs typeface="+mn-cs"/>
              </a:rPr>
              <a:t>Pre-built services</a:t>
            </a:r>
            <a:r>
              <a:rPr lang="en-US" sz="1200" kern="1200" dirty="0">
                <a:solidFill>
                  <a:schemeClr val="tx1"/>
                </a:solidFill>
                <a:effectLst/>
                <a:latin typeface="+mn-lt"/>
                <a:ea typeface="+mn-ea"/>
                <a:cs typeface="+mn-cs"/>
              </a:rPr>
              <a:t> (Cognitive Services) enable developers to make their apps more intelligent and engaging by infusing them with cognitive capabilities. These services are high-quality RESTful intelligent APIs for </a:t>
            </a:r>
            <a:r>
              <a:rPr lang="en-US" sz="1200" u="sng" kern="1200" dirty="0">
                <a:solidFill>
                  <a:schemeClr val="tx1"/>
                </a:solidFill>
                <a:effectLst/>
                <a:latin typeface="+mn-lt"/>
                <a:ea typeface="+mn-ea"/>
                <a:cs typeface="+mn-cs"/>
                <a:hlinkClick r:id="rId3"/>
              </a:rPr>
              <a:t>Vision</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Speech</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Language</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Knowledge</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3"/>
              </a:rPr>
              <a:t>Search</a:t>
            </a:r>
            <a:r>
              <a:rPr lang="en-US" sz="1200" kern="1200" dirty="0">
                <a:solidFill>
                  <a:schemeClr val="tx1"/>
                </a:solidFill>
                <a:effectLst/>
                <a:latin typeface="+mn-lt"/>
                <a:ea typeface="+mn-ea"/>
                <a:cs typeface="+mn-cs"/>
              </a:rPr>
              <a:t>. With just a few lines of code, developers that are new to AI can infuse their applications with cognitive capabilities to communicate with users in natural language, identify relevant content in images, and recognize users by voice. </a:t>
            </a:r>
          </a:p>
          <a:p>
            <a:r>
              <a:rPr lang="en-US" sz="1200" b="1" kern="1200" dirty="0">
                <a:solidFill>
                  <a:schemeClr val="tx1"/>
                </a:solidFill>
                <a:effectLst/>
                <a:latin typeface="+mn-lt"/>
                <a:ea typeface="+mn-ea"/>
                <a:cs typeface="+mn-cs"/>
              </a:rPr>
              <a:t>Custom models </a:t>
            </a:r>
            <a:r>
              <a:rPr lang="en-US" sz="1200" kern="1200" dirty="0">
                <a:solidFill>
                  <a:schemeClr val="tx1"/>
                </a:solidFill>
                <a:effectLst/>
                <a:latin typeface="+mn-lt"/>
                <a:ea typeface="+mn-ea"/>
                <a:cs typeface="+mn-cs"/>
              </a:rPr>
              <a:t>built on </a:t>
            </a:r>
            <a:r>
              <a:rPr lang="en-US" sz="1200" u="sng" kern="1200" dirty="0">
                <a:solidFill>
                  <a:schemeClr val="tx1"/>
                </a:solidFill>
                <a:effectLst/>
                <a:latin typeface="+mn-lt"/>
                <a:ea typeface="+mn-ea"/>
                <a:cs typeface="+mn-cs"/>
                <a:hlinkClick r:id="rId4"/>
              </a:rPr>
              <a:t>Azure Machine Learning Studio</a:t>
            </a:r>
            <a:r>
              <a:rPr lang="en-US" sz="1200" kern="1200" dirty="0">
                <a:solidFill>
                  <a:schemeClr val="tx1"/>
                </a:solidFill>
                <a:effectLst/>
                <a:latin typeface="+mn-lt"/>
                <a:ea typeface="+mn-ea"/>
                <a:cs typeface="+mn-cs"/>
              </a:rPr>
              <a:t> enable organizations to make better decisions, at any scale, when it matters. Azure Machine Learning Studio is a fully managed cloud service for data scientists and developers that helps easily prepare data, build and train custom models. Spanning from the edge to the cloud, users can access the service from any device—going from idea to deployment in a matter of clicks. We also support further extensibility with producing models with other platforms, such as </a:t>
            </a:r>
            <a:r>
              <a:rPr lang="en-US" sz="1200" u="sng" kern="1200" dirty="0">
                <a:solidFill>
                  <a:schemeClr val="tx1"/>
                </a:solidFill>
                <a:effectLst/>
                <a:latin typeface="+mn-lt"/>
                <a:ea typeface="+mn-ea"/>
                <a:cs typeface="+mn-cs"/>
                <a:hlinkClick r:id="rId5"/>
              </a:rPr>
              <a:t>Azure Databricks</a:t>
            </a:r>
            <a:r>
              <a:rPr lang="en-US" sz="1200" kern="1200" dirty="0">
                <a:solidFill>
                  <a:schemeClr val="tx1"/>
                </a:solidFill>
                <a:effectLst/>
                <a:latin typeface="+mn-lt"/>
                <a:ea typeface="+mn-ea"/>
                <a:cs typeface="+mn-cs"/>
              </a:rPr>
              <a:t>, for large scale capable of processing terabytes, even petabytes of data. </a:t>
            </a:r>
          </a:p>
          <a:p>
            <a:r>
              <a:rPr lang="en-US" sz="1200" b="1" kern="1200" dirty="0">
                <a:solidFill>
                  <a:schemeClr val="tx1"/>
                </a:solidFill>
                <a:effectLst/>
                <a:latin typeface="+mn-lt"/>
                <a:ea typeface="+mn-ea"/>
                <a:cs typeface="+mn-cs"/>
              </a:rPr>
              <a:t>Data Science VMs </a:t>
            </a:r>
            <a:r>
              <a:rPr lang="en-US" sz="1200" kern="1200" dirty="0">
                <a:solidFill>
                  <a:schemeClr val="tx1"/>
                </a:solidFill>
                <a:effectLst/>
                <a:latin typeface="+mn-lt"/>
                <a:ea typeface="+mn-ea"/>
                <a:cs typeface="+mn-cs"/>
              </a:rPr>
              <a:t>save developers time by providing a ready-to-use image that can be provisioned on Azure. The image comes preinstalled, configured, and tested with several popular tools that are commonly used for data analytics, machine learning, and AI training. </a:t>
            </a:r>
            <a:r>
              <a:rPr lang="en-US" sz="1200" u="sng" kern="1200" dirty="0">
                <a:solidFill>
                  <a:schemeClr val="tx1"/>
                </a:solidFill>
                <a:effectLst/>
                <a:latin typeface="+mn-lt"/>
                <a:ea typeface="+mn-ea"/>
                <a:cs typeface="+mn-cs"/>
                <a:hlinkClick r:id="rId6"/>
              </a:rPr>
              <a:t>DSVMs</a:t>
            </a:r>
            <a:r>
              <a:rPr lang="en-US" sz="1200" kern="1200" dirty="0">
                <a:solidFill>
                  <a:schemeClr val="tx1"/>
                </a:solidFill>
                <a:effectLst/>
                <a:latin typeface="+mn-lt"/>
                <a:ea typeface="+mn-ea"/>
                <a:cs typeface="+mn-cs"/>
              </a:rPr>
              <a:t> offer on-demand elastic capacity for large-scale projects and a pay-as-you-go structure.</a:t>
            </a:r>
          </a:p>
          <a:p>
            <a:r>
              <a:rPr lang="en-US" sz="1200" b="1" kern="1200" dirty="0">
                <a:solidFill>
                  <a:schemeClr val="tx1"/>
                </a:solidFill>
                <a:effectLst/>
                <a:latin typeface="+mn-lt"/>
                <a:ea typeface="+mn-ea"/>
                <a:cs typeface="+mn-cs"/>
              </a:rPr>
              <a:t>Knowledge Mining</a:t>
            </a:r>
            <a:r>
              <a:rPr lang="en-US" sz="1200" kern="1200" dirty="0">
                <a:solidFill>
                  <a:schemeClr val="tx1"/>
                </a:solidFill>
                <a:effectLst/>
                <a:latin typeface="+mn-lt"/>
                <a:ea typeface="+mn-ea"/>
                <a:cs typeface="+mn-cs"/>
              </a:rPr>
              <a:t> helps manage the chaos of data and tackles the challenges that distract developers from finding the information they need. Powered by Azure Search with built-in Cognitive Services, Knowledge Mining is an AI-first approach to content understanding. It pulls data from a variety of Azure data sources and applies a set of composable cognitive skills that extract knowledge. This knowledge is then organized and stored in a search index enabling new experiences when exploring data.</a:t>
            </a:r>
          </a:p>
          <a:p>
            <a:endParaRPr lang="en-US" sz="1200" kern="1200" dirty="0">
              <a:solidFill>
                <a:schemeClr val="tx1"/>
              </a:solidFill>
              <a:effectLst/>
              <a:latin typeface="+mn-lt"/>
              <a:ea typeface="+mn-ea"/>
              <a:cs typeface="+mn-cs"/>
            </a:endParaRP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10/7/2019 8:33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48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Chris – 2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10/7/2019 8:33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Vision: </a:t>
            </a:r>
            <a:r>
              <a:rPr lang="en-US" sz="1200" kern="1200" dirty="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Computer vision: </a:t>
            </a:r>
            <a:r>
              <a:rPr lang="en-US" sz="1200" kern="1200" dirty="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Content Moderator: </a:t>
            </a:r>
            <a:r>
              <a:rPr lang="en-US" sz="1200" kern="1200" dirty="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Vision Service: </a:t>
            </a:r>
            <a:r>
              <a:rPr lang="en-US" sz="1200" kern="1200" dirty="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Face</a:t>
            </a:r>
            <a:r>
              <a:rPr lang="en-US" sz="1200" kern="1200" dirty="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Video indexer: </a:t>
            </a:r>
            <a:r>
              <a:rPr lang="en-US" sz="1200" kern="1200" dirty="0">
                <a:solidFill>
                  <a:schemeClr val="tx1"/>
                </a:solidFill>
                <a:effectLst/>
                <a:latin typeface="+mn-lt"/>
                <a:ea typeface="+mn-ea"/>
                <a:cs typeface="+mn-cs"/>
              </a:rPr>
              <a:t>Easily extract insights from your videos to enrich your applications</a:t>
            </a:r>
          </a:p>
          <a:p>
            <a:r>
              <a:rPr lang="en-US" sz="1200" b="1" kern="1200" dirty="0">
                <a:solidFill>
                  <a:schemeClr val="tx1"/>
                </a:solidFill>
                <a:effectLst/>
                <a:latin typeface="+mn-lt"/>
                <a:ea typeface="+mn-ea"/>
                <a:cs typeface="+mn-cs"/>
              </a:rPr>
              <a:t>Speech:</a:t>
            </a:r>
            <a:r>
              <a:rPr lang="en-US" sz="1200" kern="1200" dirty="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Speech: </a:t>
            </a:r>
            <a:r>
              <a:rPr lang="en-US" sz="1200" kern="1200" dirty="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Speaker Recognition:</a:t>
            </a:r>
            <a:r>
              <a:rPr lang="en-US" sz="1200" kern="1200" dirty="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 Speech Service: </a:t>
            </a:r>
            <a:r>
              <a:rPr lang="en-US" sz="1200" kern="1200" dirty="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Speech:</a:t>
            </a:r>
            <a:r>
              <a:rPr lang="en-US" sz="1200" kern="1200" dirty="0">
                <a:solidFill>
                  <a:schemeClr val="tx1"/>
                </a:solidFill>
                <a:effectLst/>
                <a:latin typeface="+mn-lt"/>
                <a:ea typeface="+mn-ea"/>
                <a:cs typeface="+mn-cs"/>
              </a:rPr>
              <a:t> Easily conduct real-time speech translation on your app</a:t>
            </a:r>
          </a:p>
          <a:p>
            <a:r>
              <a:rPr lang="en-US" sz="1200" b="1" kern="1200" dirty="0">
                <a:solidFill>
                  <a:schemeClr val="tx1"/>
                </a:solidFill>
                <a:effectLst/>
                <a:latin typeface="+mn-lt"/>
                <a:ea typeface="+mn-ea"/>
                <a:cs typeface="+mn-cs"/>
              </a:rPr>
              <a:t>Language: </a:t>
            </a:r>
            <a:r>
              <a:rPr lang="en-US" sz="1200" kern="1200" dirty="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Spell Check: </a:t>
            </a:r>
            <a:r>
              <a:rPr lang="en-US" sz="1200" kern="1200" dirty="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Language Understanding (LUIS): </a:t>
            </a:r>
            <a:r>
              <a:rPr lang="en-US" sz="1200" kern="1200" dirty="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Linguistic Analysis: </a:t>
            </a:r>
            <a:r>
              <a:rPr lang="en-US" sz="1200" kern="1200" dirty="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Text Analytics: </a:t>
            </a:r>
            <a:r>
              <a:rPr lang="en-US" sz="1200" kern="1200" dirty="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Text:</a:t>
            </a:r>
            <a:r>
              <a:rPr lang="en-US" sz="1200" kern="1200" dirty="0">
                <a:solidFill>
                  <a:schemeClr val="tx1"/>
                </a:solidFill>
                <a:effectLst/>
                <a:latin typeface="+mn-lt"/>
                <a:ea typeface="+mn-ea"/>
                <a:cs typeface="+mn-cs"/>
              </a:rPr>
              <a:t> Easily conduct machine translation for 60+ languages</a:t>
            </a:r>
          </a:p>
          <a:p>
            <a:r>
              <a:rPr lang="en-US" sz="1200" b="1" kern="1200" dirty="0">
                <a:solidFill>
                  <a:schemeClr val="tx1"/>
                </a:solidFill>
                <a:effectLst/>
                <a:latin typeface="+mn-lt"/>
                <a:ea typeface="+mn-ea"/>
                <a:cs typeface="+mn-cs"/>
              </a:rPr>
              <a:t>Knowledge: </a:t>
            </a:r>
            <a:r>
              <a:rPr lang="en-US" sz="1200" kern="1200" dirty="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Knowledge Exploration Service: </a:t>
            </a:r>
            <a:r>
              <a:rPr lang="en-US" sz="1200" kern="1200" dirty="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Entity Linking Service: </a:t>
            </a:r>
            <a:r>
              <a:rPr lang="en-US" sz="1200" kern="1200" dirty="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Academic Knowledge:</a:t>
            </a:r>
            <a:r>
              <a:rPr lang="en-US" sz="1200" kern="1200" dirty="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mn-lt"/>
                <a:ea typeface="+mn-ea"/>
                <a:cs typeface="+mn-cs"/>
              </a:rPr>
              <a:t>QnA</a:t>
            </a:r>
            <a:r>
              <a:rPr lang="en-US" sz="1200" b="1" kern="1200" dirty="0">
                <a:solidFill>
                  <a:schemeClr val="tx1"/>
                </a:solidFill>
                <a:effectLst/>
                <a:latin typeface="+mn-lt"/>
                <a:ea typeface="+mn-ea"/>
                <a:cs typeface="+mn-cs"/>
              </a:rPr>
              <a:t> Maker:</a:t>
            </a:r>
            <a:r>
              <a:rPr lang="en-US" sz="1200" kern="1200" dirty="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Decision Service:</a:t>
            </a:r>
            <a:r>
              <a:rPr lang="en-US" sz="1200" kern="1200" dirty="0">
                <a:solidFill>
                  <a:schemeClr val="tx1"/>
                </a:solidFill>
                <a:effectLst/>
                <a:latin typeface="+mn-lt"/>
                <a:ea typeface="+mn-ea"/>
                <a:cs typeface="+mn-cs"/>
              </a:rPr>
              <a:t> Create custom experiences with adaptive, contextual decision-making</a:t>
            </a:r>
          </a:p>
          <a:p>
            <a:r>
              <a:rPr lang="en-US" sz="1200" b="1" kern="1200" dirty="0">
                <a:solidFill>
                  <a:schemeClr val="tx1"/>
                </a:solidFill>
                <a:effectLst/>
                <a:latin typeface="+mn-lt"/>
                <a:ea typeface="+mn-ea"/>
                <a:cs typeface="+mn-cs"/>
              </a:rPr>
              <a:t>Search: </a:t>
            </a:r>
            <a:r>
              <a:rPr lang="en-US" sz="1200" kern="1200" dirty="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Autosuggest: </a:t>
            </a:r>
            <a:r>
              <a:rPr lang="en-US" sz="1200" kern="1200" dirty="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News Search: </a:t>
            </a:r>
            <a:r>
              <a:rPr lang="en-US" sz="1200" kern="1200" dirty="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Web Search: </a:t>
            </a:r>
            <a:r>
              <a:rPr lang="en-US" sz="1200" kern="1200" dirty="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Entity Search: </a:t>
            </a:r>
            <a:r>
              <a:rPr lang="en-US" sz="1200" kern="1200" dirty="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Image Search: </a:t>
            </a:r>
            <a:r>
              <a:rPr lang="en-US" sz="1200" kern="1200" dirty="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Video Search: </a:t>
            </a:r>
            <a:r>
              <a:rPr lang="en-US" sz="1200" kern="1200" dirty="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Custom Search: </a:t>
            </a:r>
            <a:r>
              <a:rPr lang="en-US" sz="1200" kern="1200" dirty="0">
                <a:solidFill>
                  <a:schemeClr val="tx1"/>
                </a:solidFill>
                <a:effectLst/>
                <a:latin typeface="+mn-lt"/>
                <a:ea typeface="+mn-ea"/>
                <a:cs typeface="+mn-cs"/>
              </a:rPr>
              <a:t>Create tailored site search or vertical search experiences for topics you care about</a:t>
            </a:r>
          </a:p>
          <a:p>
            <a:r>
              <a:rPr lang="en-US" sz="1200" b="1" kern="1200" dirty="0">
                <a:solidFill>
                  <a:schemeClr val="tx1"/>
                </a:solidFill>
                <a:effectLst/>
                <a:latin typeface="+mn-lt"/>
                <a:ea typeface="+mn-ea"/>
                <a:cs typeface="+mn-cs"/>
              </a:rPr>
              <a:t>Labs: </a:t>
            </a:r>
            <a:r>
              <a:rPr lang="en-US" sz="1200" kern="1200" dirty="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mn-lt"/>
                <a:ea typeface="+mn-ea"/>
                <a:cs typeface="+mn-cs"/>
              </a:rPr>
              <a:t>Project Prague: </a:t>
            </a:r>
            <a:r>
              <a:rPr lang="en-US" sz="1200" kern="1200" dirty="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mn-lt"/>
                <a:ea typeface="+mn-ea"/>
                <a:cs typeface="+mn-cs"/>
              </a:rPr>
              <a:t>Project Cuzco: </a:t>
            </a:r>
            <a:r>
              <a:rPr lang="en-US" sz="1200" kern="1200" dirty="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mn-lt"/>
                <a:ea typeface="+mn-ea"/>
                <a:cs typeface="+mn-cs"/>
              </a:rPr>
              <a:t>Project Johannesburg: </a:t>
            </a:r>
            <a:r>
              <a:rPr lang="en-US" sz="1200" kern="1200" dirty="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mn-lt"/>
                <a:ea typeface="+mn-ea"/>
                <a:cs typeface="+mn-cs"/>
              </a:rPr>
              <a:t>Project Nanjing: </a:t>
            </a:r>
            <a:r>
              <a:rPr lang="en-US" sz="1200" kern="1200" dirty="0">
                <a:solidFill>
                  <a:schemeClr val="tx1"/>
                </a:solidFill>
                <a:effectLst/>
                <a:latin typeface="+mn-lt"/>
                <a:ea typeface="+mn-ea"/>
                <a:cs typeface="+mn-cs"/>
              </a:rPr>
              <a:t>API to calculate isochrones - time and distance-based recommendations for enterprise route optimization.</a:t>
            </a:r>
          </a:p>
          <a:p>
            <a:pPr lvl="0"/>
            <a:r>
              <a:rPr lang="en-US" sz="1200" b="1" kern="1200" dirty="0">
                <a:solidFill>
                  <a:schemeClr val="tx1"/>
                </a:solidFill>
                <a:effectLst/>
                <a:latin typeface="+mn-lt"/>
                <a:ea typeface="+mn-ea"/>
                <a:cs typeface="+mn-cs"/>
              </a:rPr>
              <a:t>Project Abu Dhabi: </a:t>
            </a:r>
            <a:r>
              <a:rPr lang="en-US" sz="1200" kern="1200" dirty="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mn-lt"/>
                <a:ea typeface="+mn-ea"/>
                <a:cs typeface="+mn-cs"/>
              </a:rPr>
              <a:t>Project Wollongong: </a:t>
            </a:r>
            <a:r>
              <a:rPr lang="en-US" sz="1200" kern="1200" dirty="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endParaRPr lang="en-US" b="1" dirty="0">
              <a:effectLst/>
            </a:endParaRPr>
          </a:p>
          <a:p>
            <a:r>
              <a:rPr lang="en-US" b="1" dirty="0">
                <a:effectLst/>
              </a:rPr>
              <a:t>Cognitive Services includes:</a:t>
            </a:r>
          </a:p>
          <a:p>
            <a:r>
              <a:rPr lang="en-US" dirty="0">
                <a:effectLst/>
              </a:rPr>
              <a:t>&lt;click&gt;</a:t>
            </a:r>
          </a:p>
          <a:p>
            <a:endParaRPr lang="en-US" b="1" dirty="0">
              <a:effectLst/>
            </a:endParaRPr>
          </a:p>
          <a:p>
            <a:pPr lvl="0"/>
            <a:r>
              <a:rPr lang="en-US" dirty="0">
                <a:effectLst/>
              </a:rPr>
              <a:t>Vision: From faces to feelings, allow apps to understand images and video</a:t>
            </a:r>
          </a:p>
          <a:p>
            <a:pPr lvl="0"/>
            <a:r>
              <a:rPr lang="en-US" dirty="0">
                <a:effectLst/>
              </a:rPr>
              <a:t>&lt;click&gt;</a:t>
            </a:r>
          </a:p>
          <a:p>
            <a:pPr lvl="0"/>
            <a:endParaRPr lang="en-US" dirty="0">
              <a:effectLst/>
            </a:endParaRPr>
          </a:p>
          <a:p>
            <a:pPr lvl="0"/>
            <a:r>
              <a:rPr lang="en-US" dirty="0">
                <a:effectLst/>
              </a:rPr>
              <a:t>Speech: Hear and speak to users by filtering noise, identifying speakers, and understanding intent</a:t>
            </a:r>
          </a:p>
          <a:p>
            <a:pPr lvl="0"/>
            <a:r>
              <a:rPr lang="en-US" dirty="0">
                <a:effectLst/>
              </a:rPr>
              <a:t>&lt;click&gt;</a:t>
            </a:r>
          </a:p>
          <a:p>
            <a:pPr lvl="0"/>
            <a:endParaRPr lang="en-US" dirty="0">
              <a:effectLst/>
            </a:endParaRPr>
          </a:p>
          <a:p>
            <a:pPr lvl="0"/>
            <a:r>
              <a:rPr lang="en-US" dirty="0">
                <a:effectLst/>
              </a:rPr>
              <a:t>Language: Process text and learn how to recognize what users want</a:t>
            </a:r>
          </a:p>
          <a:p>
            <a:pPr lvl="0"/>
            <a:r>
              <a:rPr lang="en-US" dirty="0">
                <a:effectLst/>
              </a:rPr>
              <a:t>&lt;click&gt;</a:t>
            </a:r>
          </a:p>
          <a:p>
            <a:pPr lvl="0"/>
            <a:endParaRPr lang="en-US" dirty="0">
              <a:effectLst/>
            </a:endParaRPr>
          </a:p>
          <a:p>
            <a:pPr lvl="0"/>
            <a:r>
              <a:rPr lang="en-US" dirty="0">
                <a:effectLst/>
              </a:rPr>
              <a:t>Knowledge: Tap into rich knowledge amassed from the web, academia, or your own data</a:t>
            </a:r>
          </a:p>
          <a:p>
            <a:pPr lvl="0"/>
            <a:r>
              <a:rPr lang="en-US" dirty="0">
                <a:effectLst/>
              </a:rPr>
              <a:t>&lt;click&gt;</a:t>
            </a:r>
          </a:p>
          <a:p>
            <a:pPr lvl="0"/>
            <a:endParaRPr lang="en-US" dirty="0">
              <a:effectLst/>
            </a:endParaRPr>
          </a:p>
          <a:p>
            <a:pPr lvl="0"/>
            <a:r>
              <a:rPr lang="en-US" dirty="0">
                <a:effectLst/>
              </a:rPr>
              <a:t>Search: Access billions of web pages, images, videos, and news with the power of Bing APIs</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dirty="0">
              <a:effectLst/>
            </a:endParaRPr>
          </a:p>
          <a:p>
            <a:pPr lvl="0"/>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b="1" baseline="0" dirty="0"/>
              <a:t>Transition:</a:t>
            </a:r>
            <a:r>
              <a:rPr lang="en-US" baseline="0" dirty="0"/>
              <a:t> </a:t>
            </a:r>
            <a:r>
              <a:rPr lang="en-US" b="1" baseline="0" dirty="0"/>
              <a:t>When it comes to real-world applications for Cognitive Services, the sky is the limit! Let’s look at some examples. </a:t>
            </a:r>
          </a:p>
          <a:p>
            <a:r>
              <a:rPr lang="en-US" b="1" baseline="0"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 min –  Chris to drive </a:t>
            </a:r>
            <a:r>
              <a:rPr lang="en-US"/>
              <a:t>, Puneet to add Gov use cases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Chris – Intelligent Kiosk</a:t>
            </a:r>
          </a:p>
          <a:p>
            <a:r>
              <a:rPr lang="en-US" dirty="0"/>
              <a:t>How this will work in Gov –Puneet </a:t>
            </a:r>
          </a:p>
          <a:p>
            <a:r>
              <a:rPr lang="en-US" dirty="0"/>
              <a:t>Bots, Video Indexer, Vision, Speech</a:t>
            </a:r>
          </a:p>
          <a:p>
            <a:endParaRPr lang="en-US" dirty="0"/>
          </a:p>
          <a:p>
            <a:r>
              <a:rPr lang="en-US" dirty="0"/>
              <a:t>https://www.labavn.org/#</a:t>
            </a:r>
          </a:p>
          <a:p>
            <a:r>
              <a:rPr lang="en-US" dirty="0">
                <a:hlinkClick r:id="rId3"/>
              </a:rPr>
              <a:t>https://support.microsoft.com/en-us/contactus/</a:t>
            </a:r>
            <a:endParaRPr lang="en-US" dirty="0"/>
          </a:p>
          <a:p>
            <a:endParaRPr lang="en-US" dirty="0"/>
          </a:p>
          <a:p>
            <a:endParaRPr lang="en-US" dirty="0"/>
          </a:p>
          <a:p>
            <a:r>
              <a:rPr lang="en-US" dirty="0">
                <a:hlinkClick r:id="rId4"/>
              </a:rPr>
              <a:t>https://www.bing.com/images/search?view=detailV2&amp;ccid=ToFk3GG7&amp;id=1C6C633726C8601908707C65141169A3AF502471&amp;thid=OIP.ToFk3GG7cFDzIZNWpk01HgHaEK&amp;mediaurl=https%3a%2f%2fi.ytimg.com%2fvi%2fe18jB7qcnGA%2fmaxresdefault.jpg&amp;exph=720&amp;expw=1280&amp;q=Military+Hum+V&amp;simid=608020394427810547&amp;selectedIndex=15&amp;ajaxhist=0</a:t>
            </a:r>
            <a:endParaRPr lang="en-US" dirty="0"/>
          </a:p>
          <a:p>
            <a:endParaRPr lang="en-US" dirty="0"/>
          </a:p>
          <a:p>
            <a:endParaRPr lang="en-US" dirty="0"/>
          </a:p>
          <a:p>
            <a:r>
              <a:rPr lang="en-US" dirty="0">
                <a:hlinkClick r:id="rId5"/>
              </a:rPr>
              <a:t>https://www.bing.com/images/search?view=detailV2&amp;ccid=7n4DSzzx&amp;id=7E468EB08929FA6BC3068A8E0D6DFAEA3284C666&amp;thid=OIP.7n4DSzzx5EENSH2ARyxHhgHaD4&amp;mediaurl=https%3a%2f%2fwww.armytimes.com%2fresizer%2feyjE__lvtDvDkJVzeLR3ugRZfWw%3d%2f1200x0%2ffilters%3aquality(100)%2farc-anglerfish-arc2-prod-mco.s3.amazonaws.com%2fpublic%2fNALOTTTLVFCQLE2WTHS3LBKX6I.jpg&amp;exph=629&amp;expw=1200&amp;q=Military+Hum+V&amp;simid=608004850980096331&amp;selectedIndex=3&amp;ajaxhist=0</a:t>
            </a:r>
            <a:endParaRPr lang="en-US" dirty="0"/>
          </a:p>
          <a:p>
            <a:endParaRPr lang="en-US" dirty="0"/>
          </a:p>
          <a:p>
            <a:endParaRPr lang="en-US" dirty="0"/>
          </a:p>
          <a:p>
            <a:r>
              <a:rPr lang="en-US" dirty="0">
                <a:hlinkClick r:id="rId6"/>
              </a:rPr>
              <a:t>https://www.bing.com/images/search?view=detailV2&amp;ccid=aAhXMxTy&amp;id=B1F58C0E307BE6432B4BA0BD475A70B7E839B649&amp;thid=OIP.aAhXMxTyV-WrNKzraL5sbwHaFn&amp;mediaurl=https%3a%2f%2fweb.ipmsusa3.org%2fsites%2fdefault%2ffiles%2freviews%2fm103a2-heavy-tank%2fm103a2_three_quarters_right_front_view.jpg&amp;exph=982&amp;expw=1295&amp;q=tank&amp;simid=607988693300281537&amp;selectedIndex=1&amp;ajaxhist=0</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D2735B-5451-4D4E-913A-D2C1CF96336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5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 - Chris to drive the demo , Puneet to add Gov related use-cases commentary –  </a:t>
            </a:r>
          </a:p>
          <a:p>
            <a:r>
              <a:rPr lang="en-US" dirty="0"/>
              <a:t>How this will work in Gov – </a:t>
            </a:r>
          </a:p>
          <a:p>
            <a:endParaRPr lang="en-US" dirty="0"/>
          </a:p>
          <a:p>
            <a:r>
              <a:rPr lang="en-US" dirty="0"/>
              <a:t>https://jfkfiles2.azurewebsites.net/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D2735B-5451-4D4E-913A-D2C1CF96336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573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6.bin"/></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image" Target="../media/image18.emf"/><Relationship Id="rId4" Type="http://schemas.openxmlformats.org/officeDocument/2006/relationships/oleObject" Target="../embeddings/oleObject2.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image" Target="../media/image18.emf"/><Relationship Id="rId4" Type="http://schemas.openxmlformats.org/officeDocument/2006/relationships/oleObject" Target="../embeddings/oleObject3.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embeddings/oleObject4.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5.bin"/></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374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708629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Clouds Blu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C1316A-325C-4A2D-8CB8-6AD6EE6F5A79}"/>
              </a:ext>
            </a:extLst>
          </p:cNvPr>
          <p:cNvPicPr>
            <a:picLocks noChangeAspect="1"/>
          </p:cNvPicPr>
          <p:nvPr userDrawn="1"/>
        </p:nvPicPr>
        <p:blipFill>
          <a:blip r:embed="rId2"/>
          <a:stretch>
            <a:fillRect/>
          </a:stretch>
        </p:blipFill>
        <p:spPr>
          <a:xfrm>
            <a:off x="0" y="7620"/>
            <a:ext cx="12192000" cy="6842760"/>
          </a:xfrm>
          <a:prstGeom prst="rect">
            <a:avLst/>
          </a:prstGeom>
        </p:spPr>
      </p:pic>
      <p:sp>
        <p:nvSpPr>
          <p:cNvPr id="4" name="Rectangle 3">
            <a:extLst>
              <a:ext uri="{FF2B5EF4-FFF2-40B4-BE49-F238E27FC236}">
                <a16:creationId xmlns:a16="http://schemas.microsoft.com/office/drawing/2014/main" id="{CE9169AE-3A17-49E0-8D3B-167049A7BF8A}"/>
              </a:ext>
            </a:extLst>
          </p:cNvPr>
          <p:cNvSpPr/>
          <p:nvPr userDrawn="1"/>
        </p:nvSpPr>
        <p:spPr bwMode="auto">
          <a:xfrm>
            <a:off x="0" y="0"/>
            <a:ext cx="12192000" cy="6883121"/>
          </a:xfrm>
          <a:prstGeom prst="rect">
            <a:avLst/>
          </a:prstGeom>
          <a:solidFill>
            <a:schemeClr val="bg1">
              <a:alpha val="5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Footer Placeholder 2">
            <a:extLst>
              <a:ext uri="{FF2B5EF4-FFF2-40B4-BE49-F238E27FC236}">
                <a16:creationId xmlns:a16="http://schemas.microsoft.com/office/drawing/2014/main" id="{741DA45B-DF48-4611-8969-D551B6CD7DD2}"/>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8" name="Slide Number Placeholder 3">
            <a:extLst>
              <a:ext uri="{FF2B5EF4-FFF2-40B4-BE49-F238E27FC236}">
                <a16:creationId xmlns:a16="http://schemas.microsoft.com/office/drawing/2014/main" id="{A140830D-7DFC-46DA-AF0F-31A4343242C8}"/>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4246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Clouds Grey">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677C-6CC7-459C-A6BD-A1A32F6A4A3B}"/>
              </a:ext>
            </a:extLst>
          </p:cNvPr>
          <p:cNvPicPr>
            <a:picLocks noChangeAspect="1"/>
          </p:cNvPicPr>
          <p:nvPr userDrawn="1"/>
        </p:nvPicPr>
        <p:blipFill>
          <a:blip r:embed="rId2"/>
          <a:stretch>
            <a:fillRect/>
          </a:stretch>
        </p:blipFill>
        <p:spPr>
          <a:xfrm>
            <a:off x="0" y="4025"/>
            <a:ext cx="12192000" cy="6849949"/>
          </a:xfrm>
          <a:prstGeom prst="rect">
            <a:avLst/>
          </a:prstGeom>
        </p:spPr>
      </p:pic>
      <p:sp>
        <p:nvSpPr>
          <p:cNvPr id="4" name="Rectangle 3">
            <a:extLst>
              <a:ext uri="{FF2B5EF4-FFF2-40B4-BE49-F238E27FC236}">
                <a16:creationId xmlns:a16="http://schemas.microsoft.com/office/drawing/2014/main" id="{94492DE3-8258-4D90-9C10-4874EE1C98AD}"/>
              </a:ext>
            </a:extLst>
          </p:cNvPr>
          <p:cNvSpPr/>
          <p:nvPr userDrawn="1"/>
        </p:nvSpPr>
        <p:spPr bwMode="auto">
          <a:xfrm>
            <a:off x="0" y="0"/>
            <a:ext cx="12192000" cy="6883121"/>
          </a:xfrm>
          <a:prstGeom prst="rect">
            <a:avLst/>
          </a:prstGeom>
          <a:solidFill>
            <a:schemeClr val="bg1">
              <a:alpha val="5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8" name="Footer Placeholder 2">
            <a:extLst>
              <a:ext uri="{FF2B5EF4-FFF2-40B4-BE49-F238E27FC236}">
                <a16:creationId xmlns:a16="http://schemas.microsoft.com/office/drawing/2014/main" id="{E0C903B3-4F2D-4678-95DF-AE34833677A7}"/>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9" name="Slide Number Placeholder 3">
            <a:extLst>
              <a:ext uri="{FF2B5EF4-FFF2-40B4-BE49-F238E27FC236}">
                <a16:creationId xmlns:a16="http://schemas.microsoft.com/office/drawing/2014/main" id="{3B695F39-708C-4108-8F3F-F321ECC6A14A}"/>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7101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063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2"/>
                </a:solidFill>
              </a:defRPr>
            </a:lvl1pPr>
          </a:lstStyle>
          <a:p>
            <a:r>
              <a:rPr lang="en-US" dirty="0"/>
              <a:t>Section title</a:t>
            </a:r>
          </a:p>
        </p:txBody>
      </p:sp>
    </p:spTree>
    <p:extLst>
      <p:ext uri="{BB962C8B-B14F-4D97-AF65-F5344CB8AC3E}">
        <p14:creationId xmlns:p14="http://schemas.microsoft.com/office/powerpoint/2010/main" val="398174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9764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79190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34E7F187-FF3A-4481-B785-48EB45CEDF2C}"/>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6" name="Slide Number Placeholder 3">
            <a:extLst>
              <a:ext uri="{FF2B5EF4-FFF2-40B4-BE49-F238E27FC236}">
                <a16:creationId xmlns:a16="http://schemas.microsoft.com/office/drawing/2014/main" id="{68506668-66C3-4AA6-AC7F-D0900BAEDEB6}"/>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03332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39C78C4-DF1F-4541-A75E-C9D3F23C8F9E}"/>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D39C78C4-DF1F-4541-A75E-C9D3F23C8F9E}"/>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Footer Placeholder 2">
            <a:extLst>
              <a:ext uri="{FF2B5EF4-FFF2-40B4-BE49-F238E27FC236}">
                <a16:creationId xmlns:a16="http://schemas.microsoft.com/office/drawing/2014/main" id="{5C683D75-2F44-4F14-B0F0-80F0E0ED5C96}"/>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5" name="Slide Number Placeholder 3">
            <a:extLst>
              <a:ext uri="{FF2B5EF4-FFF2-40B4-BE49-F238E27FC236}">
                <a16:creationId xmlns:a16="http://schemas.microsoft.com/office/drawing/2014/main" id="{D8762DCC-FA6F-46AC-B7F2-DDE2664EFE20}"/>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41805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D3C3593-5DA6-4DE9-A05B-D8E1B92261E9}"/>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5" name="Slide Number Placeholder 3">
            <a:extLst>
              <a:ext uri="{FF2B5EF4-FFF2-40B4-BE49-F238E27FC236}">
                <a16:creationId xmlns:a16="http://schemas.microsoft.com/office/drawing/2014/main" id="{70025E99-81F1-4F1E-9F76-B06959FD8C6E}"/>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87773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5DBA983-4376-4E9D-95C8-6EBFE0A247C1}"/>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5" name="Slide Number Placeholder 3">
            <a:extLst>
              <a:ext uri="{FF2B5EF4-FFF2-40B4-BE49-F238E27FC236}">
                <a16:creationId xmlns:a16="http://schemas.microsoft.com/office/drawing/2014/main" id="{758DA166-508E-454F-8EB8-220DDB2634C8}"/>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337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26781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Clouds Blu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52595E-2947-4C1C-8161-35820A6C9D2A}"/>
              </a:ext>
            </a:extLst>
          </p:cNvPr>
          <p:cNvPicPr>
            <a:picLocks noChangeAspect="1"/>
          </p:cNvPicPr>
          <p:nvPr userDrawn="1"/>
        </p:nvPicPr>
        <p:blipFill>
          <a:blip r:embed="rId2"/>
          <a:stretch>
            <a:fillRect/>
          </a:stretch>
        </p:blipFill>
        <p:spPr>
          <a:xfrm>
            <a:off x="0" y="7620"/>
            <a:ext cx="12192000" cy="6842760"/>
          </a:xfrm>
          <a:prstGeom prst="rect">
            <a:avLst/>
          </a:prstGeom>
        </p:spPr>
      </p:pic>
      <p:sp>
        <p:nvSpPr>
          <p:cNvPr id="3" name="Rectangle 2">
            <a:extLst>
              <a:ext uri="{FF2B5EF4-FFF2-40B4-BE49-F238E27FC236}">
                <a16:creationId xmlns:a16="http://schemas.microsoft.com/office/drawing/2014/main" id="{72A5F6ED-0DF6-434D-885B-84F4EDCA0880}"/>
              </a:ext>
            </a:extLst>
          </p:cNvPr>
          <p:cNvSpPr/>
          <p:nvPr userDrawn="1"/>
        </p:nvSpPr>
        <p:spPr bwMode="auto">
          <a:xfrm>
            <a:off x="0" y="0"/>
            <a:ext cx="12260826" cy="6883121"/>
          </a:xfrm>
          <a:prstGeom prst="rect">
            <a:avLst/>
          </a:prstGeom>
          <a:solidFill>
            <a:schemeClr val="bg1">
              <a:alpha val="5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6" name="Footer Placeholder 2">
            <a:extLst>
              <a:ext uri="{FF2B5EF4-FFF2-40B4-BE49-F238E27FC236}">
                <a16:creationId xmlns:a16="http://schemas.microsoft.com/office/drawing/2014/main" id="{C722C5FB-EB4B-4AD7-987C-ECA8F9302E31}"/>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7" name="Slide Number Placeholder 3">
            <a:extLst>
              <a:ext uri="{FF2B5EF4-FFF2-40B4-BE49-F238E27FC236}">
                <a16:creationId xmlns:a16="http://schemas.microsoft.com/office/drawing/2014/main" id="{4FF3B262-D7C8-4D5D-B3D0-98D2F3865C5C}"/>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4145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Blank Clouds Grey">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62CE97-285C-4460-88AE-3FF9EF433B46}"/>
              </a:ext>
            </a:extLst>
          </p:cNvPr>
          <p:cNvPicPr>
            <a:picLocks noChangeAspect="1"/>
          </p:cNvPicPr>
          <p:nvPr userDrawn="1"/>
        </p:nvPicPr>
        <p:blipFill>
          <a:blip r:embed="rId2"/>
          <a:stretch>
            <a:fillRect/>
          </a:stretch>
        </p:blipFill>
        <p:spPr>
          <a:xfrm>
            <a:off x="0" y="4025"/>
            <a:ext cx="12192000" cy="6849949"/>
          </a:xfrm>
          <a:prstGeom prst="rect">
            <a:avLst/>
          </a:prstGeom>
        </p:spPr>
      </p:pic>
      <p:sp>
        <p:nvSpPr>
          <p:cNvPr id="3" name="Rectangle 2">
            <a:extLst>
              <a:ext uri="{FF2B5EF4-FFF2-40B4-BE49-F238E27FC236}">
                <a16:creationId xmlns:a16="http://schemas.microsoft.com/office/drawing/2014/main" id="{3459DE8B-12B3-4FD7-8DB0-EBF88350A1B9}"/>
              </a:ext>
            </a:extLst>
          </p:cNvPr>
          <p:cNvSpPr/>
          <p:nvPr userDrawn="1"/>
        </p:nvSpPr>
        <p:spPr bwMode="auto">
          <a:xfrm>
            <a:off x="-68826" y="1295399"/>
            <a:ext cx="12260826" cy="6883121"/>
          </a:xfrm>
          <a:prstGeom prst="rect">
            <a:avLst/>
          </a:prstGeom>
          <a:solidFill>
            <a:schemeClr val="bg1">
              <a:alpha val="5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6" name="Footer Placeholder 2">
            <a:extLst>
              <a:ext uri="{FF2B5EF4-FFF2-40B4-BE49-F238E27FC236}">
                <a16:creationId xmlns:a16="http://schemas.microsoft.com/office/drawing/2014/main" id="{79A03999-9791-4007-B899-FDC58FEE660C}"/>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7" name="Slide Number Placeholder 3">
            <a:extLst>
              <a:ext uri="{FF2B5EF4-FFF2-40B4-BE49-F238E27FC236}">
                <a16:creationId xmlns:a16="http://schemas.microsoft.com/office/drawing/2014/main" id="{0880278C-4BF9-4A84-A5AD-B074DCEE1FE4}"/>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02002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Accent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Semilight" panose="020B0402040204020203"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609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Accent 2">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Semilight" panose="020B0402040204020203"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8723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laceholder">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rgbClr val="FFFF99"/>
                </a:solidFill>
              </a:defRPr>
            </a:lvl1pPr>
          </a:lstStyle>
          <a:p>
            <a:r>
              <a:rPr lang="en-US" dirty="0"/>
              <a:t>Section title</a:t>
            </a:r>
          </a:p>
        </p:txBody>
      </p:sp>
    </p:spTree>
    <p:extLst>
      <p:ext uri="{BB962C8B-B14F-4D97-AF65-F5344CB8AC3E}">
        <p14:creationId xmlns:p14="http://schemas.microsoft.com/office/powerpoint/2010/main" val="3642404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3923661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92855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204543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368673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3363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7220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40788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51500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42851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60393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63172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799870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54673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419400122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15037264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50892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22197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120063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4077485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0530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434781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8154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969723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409674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969468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57129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78431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1327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1654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white"/>
                    </a:gs>
                    <a:gs pos="100000">
                      <a:prstClr val="white"/>
                    </a:gs>
                  </a:gsLst>
                  <a:lin ang="5400000" scaled="0"/>
                </a:gradFill>
                <a:effectLst/>
                <a:uLnTx/>
                <a:uFillTx/>
                <a:latin typeface="Segoe UI"/>
                <a:ea typeface="+mn-ea"/>
                <a:cs typeface="Segoe UI" pitchFamily="34" charset="0"/>
              </a:rPr>
              <a:t>© Copyright 2018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85049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573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61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1688703792"/>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4522024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278727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61392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314320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6AA8-9A58-46ED-B825-775C960727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6651E-984D-4658-B67B-A36CE30D3A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18-6E14-40AE-929E-0DA76E5CD1BA}"/>
              </a:ext>
            </a:extLst>
          </p:cNvPr>
          <p:cNvSpPr>
            <a:spLocks noGrp="1"/>
          </p:cNvSpPr>
          <p:nvPr>
            <p:ph type="dt" sz="half" idx="10"/>
          </p:nvPr>
        </p:nvSpPr>
        <p:spPr/>
        <p:txBody>
          <a:bodyPr/>
          <a:lstStyle/>
          <a:p>
            <a:fld id="{8415F343-D6D2-4138-80A4-D9DD8F78CCF5}" type="datetimeFigureOut">
              <a:rPr lang="en-US" smtClean="0"/>
              <a:t>10/7/2019</a:t>
            </a:fld>
            <a:endParaRPr lang="en-US"/>
          </a:p>
        </p:txBody>
      </p:sp>
      <p:sp>
        <p:nvSpPr>
          <p:cNvPr id="5" name="Footer Placeholder 4">
            <a:extLst>
              <a:ext uri="{FF2B5EF4-FFF2-40B4-BE49-F238E27FC236}">
                <a16:creationId xmlns:a16="http://schemas.microsoft.com/office/drawing/2014/main" id="{B8F590F5-1DE9-4D4A-960E-A16E14D81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D2C88-8BC8-4746-8E6E-565C21EADCE7}"/>
              </a:ext>
            </a:extLst>
          </p:cNvPr>
          <p:cNvSpPr>
            <a:spLocks noGrp="1"/>
          </p:cNvSpPr>
          <p:nvPr>
            <p:ph type="sldNum" sz="quarter" idx="12"/>
          </p:nvPr>
        </p:nvSpPr>
        <p:spPr/>
        <p:txBody>
          <a:bodyPr/>
          <a:lstStyle/>
          <a:p>
            <a:fld id="{5B31EC5A-7A38-443D-A018-C560FA030061}" type="slidenum">
              <a:rPr lang="en-US" smtClean="0"/>
              <a:t>‹#›</a:t>
            </a:fld>
            <a:endParaRPr lang="en-US"/>
          </a:p>
        </p:txBody>
      </p:sp>
    </p:spTree>
    <p:extLst>
      <p:ext uri="{BB962C8B-B14F-4D97-AF65-F5344CB8AC3E}">
        <p14:creationId xmlns:p14="http://schemas.microsoft.com/office/powerpoint/2010/main" val="98822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6359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8206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60452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772995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402166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579557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974294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57234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33774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064261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13547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153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721721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0912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058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1910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4413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3519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12312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01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71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59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22789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957593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01399035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71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3"/>
            <a:ext cx="12192000" cy="3428999"/>
          </a:xfrm>
        </p:spPr>
        <p:txBody>
          <a:bodyPr>
            <a:noAutofit/>
          </a:bodyPr>
          <a:lstStyle/>
          <a:p>
            <a:endParaRPr lang="en-US" dirty="0"/>
          </a:p>
        </p:txBody>
      </p:sp>
      <p:sp>
        <p:nvSpPr>
          <p:cNvPr id="21" name="Title 1"/>
          <p:cNvSpPr>
            <a:spLocks noGrp="1"/>
          </p:cNvSpPr>
          <p:nvPr>
            <p:ph type="ctrTitle"/>
          </p:nvPr>
        </p:nvSpPr>
        <p:spPr>
          <a:xfrm>
            <a:off x="609773" y="3446587"/>
            <a:ext cx="10965928" cy="894304"/>
          </a:xfrm>
        </p:spPr>
        <p:txBody>
          <a:bodyPr lIns="0" tIns="0" rIns="0" bIns="0" anchor="ctr">
            <a:noAutofit/>
          </a:bodyPr>
          <a:lstStyle>
            <a:lvl1pPr algn="l">
              <a:defRPr sz="4400"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09602" y="4349484"/>
            <a:ext cx="10966102" cy="1594115"/>
          </a:xfrm>
        </p:spPr>
        <p:txBody>
          <a:bodyPr lIns="0" tIns="0" rIns="0" bIns="0">
            <a:noAutofit/>
          </a:bodyPr>
          <a:lstStyle>
            <a:lvl1pPr marL="0" indent="0">
              <a:lnSpc>
                <a:spcPts val="1800"/>
              </a:lnSpc>
              <a:buNone/>
              <a:defRPr sz="1400">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2108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4" name="Text Placeholder 136"/>
          <p:cNvSpPr>
            <a:spLocks noGrp="1"/>
          </p:cNvSpPr>
          <p:nvPr>
            <p:ph type="body" sz="quarter" idx="28"/>
          </p:nvPr>
        </p:nvSpPr>
        <p:spPr>
          <a:xfrm>
            <a:off x="88392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5" name="Text Placeholder 136"/>
          <p:cNvSpPr>
            <a:spLocks noGrp="1"/>
          </p:cNvSpPr>
          <p:nvPr>
            <p:ph type="body" sz="quarter" idx="29"/>
          </p:nvPr>
        </p:nvSpPr>
        <p:spPr>
          <a:xfrm>
            <a:off x="74676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6" name="Text Placeholder 136"/>
          <p:cNvSpPr>
            <a:spLocks noGrp="1"/>
          </p:cNvSpPr>
          <p:nvPr>
            <p:ph type="body" sz="quarter" idx="30"/>
          </p:nvPr>
        </p:nvSpPr>
        <p:spPr>
          <a:xfrm>
            <a:off x="60960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7" name="Text Placeholder 136"/>
          <p:cNvSpPr>
            <a:spLocks noGrp="1"/>
          </p:cNvSpPr>
          <p:nvPr>
            <p:ph type="body" sz="quarter" idx="31"/>
          </p:nvPr>
        </p:nvSpPr>
        <p:spPr>
          <a:xfrm>
            <a:off x="47244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8" name="Text Placeholder 136"/>
          <p:cNvSpPr>
            <a:spLocks noGrp="1"/>
          </p:cNvSpPr>
          <p:nvPr>
            <p:ph type="body" sz="quarter" idx="32"/>
          </p:nvPr>
        </p:nvSpPr>
        <p:spPr>
          <a:xfrm>
            <a:off x="33528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9" name="Text Placeholder 136"/>
          <p:cNvSpPr>
            <a:spLocks noGrp="1"/>
          </p:cNvSpPr>
          <p:nvPr>
            <p:ph type="body" sz="quarter" idx="33"/>
          </p:nvPr>
        </p:nvSpPr>
        <p:spPr>
          <a:xfrm>
            <a:off x="19812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50" name="Text Placeholder 136"/>
          <p:cNvSpPr>
            <a:spLocks noGrp="1"/>
          </p:cNvSpPr>
          <p:nvPr>
            <p:ph type="body" sz="quarter" idx="34"/>
          </p:nvPr>
        </p:nvSpPr>
        <p:spPr>
          <a:xfrm>
            <a:off x="6096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Tree>
    <p:extLst>
      <p:ext uri="{BB962C8B-B14F-4D97-AF65-F5344CB8AC3E}">
        <p14:creationId xmlns:p14="http://schemas.microsoft.com/office/powerpoint/2010/main" val="34024889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19255" y="228617"/>
            <a:ext cx="11151917" cy="609399"/>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69270" y="6596165"/>
            <a:ext cx="543178" cy="153888"/>
          </a:xfrm>
          <a:prstGeom prst="rect">
            <a:avLst/>
          </a:prstGeom>
        </p:spPr>
        <p:txBody>
          <a:bodyPr/>
          <a:lstStyle/>
          <a:p>
            <a:pPr defTabSz="1217833">
              <a:defRPr/>
            </a:pPr>
            <a:fld id="{71F47D9D-8D60-4698-A495-89D102E182A2}" type="slidenum">
              <a:rPr lang="en-US" sz="1000" smtClean="0"/>
              <a:pPr defTabSz="1217833">
                <a:defRPr/>
              </a:pPr>
              <a:t>‹#›</a:t>
            </a:fld>
            <a:endParaRPr lang="en-US" sz="1000" dirty="0"/>
          </a:p>
        </p:txBody>
      </p:sp>
    </p:spTree>
    <p:extLst>
      <p:ext uri="{BB962C8B-B14F-4D97-AF65-F5344CB8AC3E}">
        <p14:creationId xmlns:p14="http://schemas.microsoft.com/office/powerpoint/2010/main" val="1406450085"/>
      </p:ext>
    </p:extLst>
  </p:cSld>
  <p:clrMapOvr>
    <a:masterClrMapping/>
  </p:clrMapOvr>
  <p:transition spd="slow">
    <p:push/>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96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602" y="6517495"/>
            <a:ext cx="859922" cy="316317"/>
          </a:xfrm>
          <a:prstGeom prst="rect">
            <a:avLst/>
          </a:prstGeom>
        </p:spPr>
      </p:pic>
    </p:spTree>
    <p:extLst>
      <p:ext uri="{BB962C8B-B14F-4D97-AF65-F5344CB8AC3E}">
        <p14:creationId xmlns:p14="http://schemas.microsoft.com/office/powerpoint/2010/main" val="194820394"/>
      </p:ext>
    </p:extLst>
  </p:cSld>
  <p:clrMapOvr>
    <a:masterClrMapping/>
  </p:clrMapOvr>
  <p:transition spd="slow">
    <p:push/>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3"/>
            <a:ext cx="2742188" cy="364224"/>
          </a:xfrm>
          <a:prstGeom prst="rect">
            <a:avLst/>
          </a:prstGeom>
        </p:spPr>
        <p:txBody>
          <a:bodyPr vert="horz" lIns="91440" tIns="45720" rIns="146304" bIns="45720" rtlCol="0" anchor="ctr"/>
          <a:lstStyle>
            <a:lvl1pPr marL="0" algn="r" defTabSz="914016"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pPr marL="0" marR="0" lvl="0" indent="0" algn="r" defTabSz="914016" rtl="0" eaLnBrk="1" fontAlgn="auto" latinLnBrk="0" hangingPunct="1">
              <a:lnSpc>
                <a:spcPct val="90000"/>
              </a:lnSpc>
              <a:spcBef>
                <a:spcPts val="0"/>
              </a:spcBef>
              <a:spcAft>
                <a:spcPts val="588"/>
              </a:spcAft>
              <a:buClrTx/>
              <a:buSzTx/>
              <a:buFontTx/>
              <a:buNone/>
              <a:tabLst/>
              <a:defRPr/>
            </a:pPr>
            <a:fld id="{461BA605-C888-4326-8417-118ADDBFD3D5}" type="slidenum">
              <a:rPr kumimoji="0" lang="en-US" sz="1961" b="0" i="0" u="none" strike="noStrike" kern="1200" cap="none" spc="0" normalizeH="0" baseline="0" noProof="0" smtClean="0">
                <a:ln>
                  <a:noFill/>
                </a:ln>
                <a:gradFill>
                  <a:gsLst>
                    <a:gs pos="2917">
                      <a:srgbClr val="D7D7D7"/>
                    </a:gs>
                    <a:gs pos="100000">
                      <a:srgbClr val="D7D7D7"/>
                    </a:gs>
                  </a:gsLst>
                  <a:lin ang="5400000" scaled="0"/>
                </a:gradFill>
                <a:effectLst/>
                <a:uLnTx/>
                <a:uFillTx/>
                <a:latin typeface="Segoe UI Light" panose="020B0502040204020203" pitchFamily="34" charset="0"/>
                <a:ea typeface="+mn-ea"/>
                <a:cs typeface="Segoe UI Light" panose="020B0502040204020203" pitchFamily="34" charset="0"/>
              </a:rPr>
              <a:pPr marL="0" marR="0" lvl="0" indent="0" algn="r" defTabSz="914016" rtl="0" eaLnBrk="1" fontAlgn="auto" latinLnBrk="0" hangingPunct="1">
                <a:lnSpc>
                  <a:spcPct val="90000"/>
                </a:lnSpc>
                <a:spcBef>
                  <a:spcPts val="0"/>
                </a:spcBef>
                <a:spcAft>
                  <a:spcPts val="588"/>
                </a:spcAft>
                <a:buClrTx/>
                <a:buSzTx/>
                <a:buFontTx/>
                <a:buNone/>
                <a:tabLst/>
                <a:defRPr/>
              </a:pPr>
              <a:t>‹#›</a:t>
            </a:fld>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1854146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3_Title Slide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876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5522D20-7B72-42D6-8F09-54374FB17931}" type="datetimeFigureOut">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74CDBD-880F-4EE7-8F42-9A9D53DC8321}" type="slidenum">
              <a:rPr lang="en-US" smtClean="0"/>
              <a:t>‹#›</a:t>
            </a:fld>
            <a:endParaRPr lang="en-US"/>
          </a:p>
        </p:txBody>
      </p:sp>
    </p:spTree>
    <p:extLst>
      <p:ext uri="{BB962C8B-B14F-4D97-AF65-F5344CB8AC3E}">
        <p14:creationId xmlns:p14="http://schemas.microsoft.com/office/powerpoint/2010/main" val="4082056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63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0191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495154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422218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93083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511998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690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39372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125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742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AFAD554-23FC-4F19-93F4-136C88A7E43A}"/>
              </a:ext>
            </a:extLst>
          </p:cNvPr>
          <p:cNvSpPr>
            <a:spLocks noGrp="1"/>
          </p:cNvSpPr>
          <p:nvPr>
            <p:ph type="body" sz="quarter" idx="10"/>
          </p:nvPr>
        </p:nvSpPr>
        <p:spPr>
          <a:xfrm>
            <a:off x="588963" y="157163"/>
            <a:ext cx="11014774" cy="300037"/>
          </a:xfrm>
        </p:spPr>
        <p:txBody>
          <a:bodyPr/>
          <a:lstStyle>
            <a:lvl1pPr marL="0" indent="0" algn="ctr">
              <a:buNone/>
              <a:defRPr lang="en-US" sz="1800" b="0" kern="1200" cap="none" spc="-50" baseline="0" dirty="0" smtClean="0">
                <a:ln w="3175">
                  <a:noFill/>
                </a:ln>
                <a:solidFill>
                  <a:schemeClr val="accent2"/>
                </a:solidFill>
                <a:effectLst/>
                <a:latin typeface="+mj-lt"/>
                <a:ea typeface="+mn-ea"/>
                <a:cs typeface="Segoe UI" pitchFamily="34" charset="0"/>
              </a:defRPr>
            </a:lvl1pPr>
            <a:lvl2pPr marL="228600" indent="0">
              <a:buNone/>
              <a:defRPr lang="en-US" sz="1800" b="0" kern="1200" cap="none" spc="-50" baseline="0" dirty="0" smtClean="0">
                <a:ln w="3175">
                  <a:noFill/>
                </a:ln>
                <a:solidFill>
                  <a:schemeClr val="accent2"/>
                </a:solidFill>
                <a:effectLst/>
                <a:latin typeface="+mj-lt"/>
                <a:ea typeface="+mn-ea"/>
                <a:cs typeface="Segoe UI" pitchFamily="34" charset="0"/>
              </a:defRPr>
            </a:lvl2pPr>
            <a:lvl3pPr marL="457200" indent="0">
              <a:buNone/>
              <a:defRPr lang="en-US" sz="1800" b="0" kern="1200" cap="none" spc="-50" baseline="0" dirty="0" smtClean="0">
                <a:ln w="3175">
                  <a:noFill/>
                </a:ln>
                <a:solidFill>
                  <a:schemeClr val="accent2"/>
                </a:solidFill>
                <a:effectLst/>
                <a:latin typeface="+mj-lt"/>
                <a:ea typeface="+mn-ea"/>
                <a:cs typeface="Segoe UI" pitchFamily="34" charset="0"/>
              </a:defRPr>
            </a:lvl3pPr>
            <a:lvl4pPr marL="661988" indent="0">
              <a:buNone/>
              <a:defRPr lang="en-US" sz="1800" b="0" kern="1200" cap="none" spc="-50" baseline="0" dirty="0" smtClean="0">
                <a:ln w="3175">
                  <a:noFill/>
                </a:ln>
                <a:solidFill>
                  <a:schemeClr val="accent2"/>
                </a:solidFill>
                <a:effectLst/>
                <a:latin typeface="+mj-lt"/>
                <a:ea typeface="+mn-ea"/>
                <a:cs typeface="Segoe UI" pitchFamily="34" charset="0"/>
              </a:defRPr>
            </a:lvl4pPr>
            <a:lvl5pPr marL="855663" indent="0">
              <a:buNone/>
              <a:defRPr lang="en-US" sz="1800" b="0" kern="1200" cap="none" spc="-50" baseline="0" dirty="0" smtClean="0">
                <a:ln w="3175">
                  <a:noFill/>
                </a:ln>
                <a:solidFill>
                  <a:schemeClr val="accent2"/>
                </a:solidFill>
                <a:effectLst/>
                <a:latin typeface="+mj-lt"/>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12350053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826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61640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795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8710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152071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91430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3"/>
            <a:ext cx="12192000" cy="3428999"/>
          </a:xfrm>
        </p:spPr>
        <p:txBody>
          <a:bodyPr>
            <a:noAutofit/>
          </a:bodyPr>
          <a:lstStyle/>
          <a:p>
            <a:endParaRPr lang="en-US" dirty="0"/>
          </a:p>
        </p:txBody>
      </p:sp>
      <p:sp>
        <p:nvSpPr>
          <p:cNvPr id="21" name="Title 1"/>
          <p:cNvSpPr>
            <a:spLocks noGrp="1"/>
          </p:cNvSpPr>
          <p:nvPr>
            <p:ph type="ctrTitle"/>
          </p:nvPr>
        </p:nvSpPr>
        <p:spPr>
          <a:xfrm>
            <a:off x="609773" y="3446587"/>
            <a:ext cx="10965928" cy="894304"/>
          </a:xfrm>
        </p:spPr>
        <p:txBody>
          <a:bodyPr lIns="0" tIns="0" rIns="0" bIns="0" anchor="ctr">
            <a:noAutofit/>
          </a:bodyPr>
          <a:lstStyle>
            <a:lvl1pPr algn="l">
              <a:defRPr sz="4400" b="0">
                <a:solidFill>
                  <a:schemeClr val="accent1"/>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09602" y="4349484"/>
            <a:ext cx="10966102" cy="1594115"/>
          </a:xfrm>
        </p:spPr>
        <p:txBody>
          <a:bodyPr lIns="0" tIns="0" rIns="0" bIns="0">
            <a:noAutofit/>
          </a:bodyPr>
          <a:lstStyle>
            <a:lvl1pPr marL="0" indent="0">
              <a:lnSpc>
                <a:spcPts val="1800"/>
              </a:lnSpc>
              <a:buNone/>
              <a:defRPr sz="1400">
                <a:solidFill>
                  <a:schemeClr val="tx1"/>
                </a:solidFill>
              </a:defRPr>
            </a:lvl1pPr>
          </a:lstStyle>
          <a:p>
            <a:pPr lvl="0"/>
            <a:r>
              <a:rPr lang="en-US" dirty="0"/>
              <a:t>Click to edit Master text styles</a:t>
            </a:r>
          </a:p>
        </p:txBody>
      </p:sp>
      <p:sp>
        <p:nvSpPr>
          <p:cNvPr id="43" name="Text Placeholder 136"/>
          <p:cNvSpPr>
            <a:spLocks noGrp="1"/>
          </p:cNvSpPr>
          <p:nvPr>
            <p:ph type="body" sz="quarter" idx="27"/>
          </p:nvPr>
        </p:nvSpPr>
        <p:spPr>
          <a:xfrm>
            <a:off x="102108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4" name="Text Placeholder 136"/>
          <p:cNvSpPr>
            <a:spLocks noGrp="1"/>
          </p:cNvSpPr>
          <p:nvPr>
            <p:ph type="body" sz="quarter" idx="28"/>
          </p:nvPr>
        </p:nvSpPr>
        <p:spPr>
          <a:xfrm>
            <a:off x="88392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5" name="Text Placeholder 136"/>
          <p:cNvSpPr>
            <a:spLocks noGrp="1"/>
          </p:cNvSpPr>
          <p:nvPr>
            <p:ph type="body" sz="quarter" idx="29"/>
          </p:nvPr>
        </p:nvSpPr>
        <p:spPr>
          <a:xfrm>
            <a:off x="74676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6" name="Text Placeholder 136"/>
          <p:cNvSpPr>
            <a:spLocks noGrp="1"/>
          </p:cNvSpPr>
          <p:nvPr>
            <p:ph type="body" sz="quarter" idx="30"/>
          </p:nvPr>
        </p:nvSpPr>
        <p:spPr>
          <a:xfrm>
            <a:off x="60960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7" name="Text Placeholder 136"/>
          <p:cNvSpPr>
            <a:spLocks noGrp="1"/>
          </p:cNvSpPr>
          <p:nvPr>
            <p:ph type="body" sz="quarter" idx="31"/>
          </p:nvPr>
        </p:nvSpPr>
        <p:spPr>
          <a:xfrm>
            <a:off x="47244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8" name="Text Placeholder 136"/>
          <p:cNvSpPr>
            <a:spLocks noGrp="1"/>
          </p:cNvSpPr>
          <p:nvPr>
            <p:ph type="body" sz="quarter" idx="32"/>
          </p:nvPr>
        </p:nvSpPr>
        <p:spPr>
          <a:xfrm>
            <a:off x="33528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49" name="Text Placeholder 136"/>
          <p:cNvSpPr>
            <a:spLocks noGrp="1"/>
          </p:cNvSpPr>
          <p:nvPr>
            <p:ph type="body" sz="quarter" idx="33"/>
          </p:nvPr>
        </p:nvSpPr>
        <p:spPr>
          <a:xfrm>
            <a:off x="1981202"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
        <p:nvSpPr>
          <p:cNvPr id="50" name="Text Placeholder 136"/>
          <p:cNvSpPr>
            <a:spLocks noGrp="1"/>
          </p:cNvSpPr>
          <p:nvPr>
            <p:ph type="body" sz="quarter" idx="34"/>
          </p:nvPr>
        </p:nvSpPr>
        <p:spPr>
          <a:xfrm>
            <a:off x="609600" y="5941308"/>
            <a:ext cx="1364901" cy="371386"/>
          </a:xfrm>
        </p:spPr>
        <p:txBody>
          <a:bodyPr lIns="0" tIns="0" rIns="0" bIns="0">
            <a:noAutofit/>
          </a:bodyPr>
          <a:lstStyle>
            <a:lvl1pPr marL="0" marR="0" indent="0" algn="l" defTabSz="914049"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tx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dirty="0"/>
              <a:t>Click to edit Master text styles</a:t>
            </a:r>
          </a:p>
        </p:txBody>
      </p:sp>
    </p:spTree>
    <p:extLst>
      <p:ext uri="{BB962C8B-B14F-4D97-AF65-F5344CB8AC3E}">
        <p14:creationId xmlns:p14="http://schemas.microsoft.com/office/powerpoint/2010/main" val="4022011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19255" y="228617"/>
            <a:ext cx="11151917" cy="609399"/>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69270" y="6596165"/>
            <a:ext cx="543178" cy="153888"/>
          </a:xfrm>
          <a:prstGeom prst="rect">
            <a:avLst/>
          </a:prstGeom>
        </p:spPr>
        <p:txBody>
          <a:bodyPr/>
          <a:lstStyle/>
          <a:p>
            <a:pPr defTabSz="1217833">
              <a:defRPr/>
            </a:pPr>
            <a:fld id="{71F47D9D-8D60-4698-A495-89D102E182A2}" type="slidenum">
              <a:rPr lang="en-US" sz="1000" smtClean="0"/>
              <a:pPr defTabSz="1217833">
                <a:defRPr/>
              </a:pPr>
              <a:t>‹#›</a:t>
            </a:fld>
            <a:endParaRPr lang="en-US" sz="1000" dirty="0"/>
          </a:p>
        </p:txBody>
      </p:sp>
    </p:spTree>
    <p:extLst>
      <p:ext uri="{BB962C8B-B14F-4D97-AF65-F5344CB8AC3E}">
        <p14:creationId xmlns:p14="http://schemas.microsoft.com/office/powerpoint/2010/main" val="3821680100"/>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627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602" y="6517495"/>
            <a:ext cx="859922" cy="316317"/>
          </a:xfrm>
          <a:prstGeom prst="rect">
            <a:avLst/>
          </a:prstGeom>
        </p:spPr>
      </p:pic>
    </p:spTree>
    <p:extLst>
      <p:ext uri="{BB962C8B-B14F-4D97-AF65-F5344CB8AC3E}">
        <p14:creationId xmlns:p14="http://schemas.microsoft.com/office/powerpoint/2010/main" val="2922289668"/>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Custom Layout">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8161" b="7031"/>
          <a:stretch/>
        </p:blipFill>
        <p:spPr>
          <a:xfrm>
            <a:off x="1" y="-1"/>
            <a:ext cx="12191998" cy="6858001"/>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t="7880" b="8334"/>
          <a:stretch/>
        </p:blipFill>
        <p:spPr>
          <a:xfrm>
            <a:off x="0" y="-1"/>
            <a:ext cx="12192000" cy="6858001"/>
          </a:xfrm>
          <a:prstGeom prst="rect">
            <a:avLst/>
          </a:prstGeom>
        </p:spPr>
      </p:pic>
      <p:sp>
        <p:nvSpPr>
          <p:cNvPr id="25" name="Rectangle 24"/>
          <p:cNvSpPr/>
          <p:nvPr userDrawn="1"/>
        </p:nvSpPr>
        <p:spPr>
          <a:xfrm rot="10800000">
            <a:off x="1" y="0"/>
            <a:ext cx="12191998" cy="6858000"/>
          </a:xfrm>
          <a:prstGeom prst="rect">
            <a:avLst/>
          </a:prstGeom>
          <a:gradFill flip="none" rotWithShape="1">
            <a:gsLst>
              <a:gs pos="0">
                <a:srgbClr val="000000">
                  <a:alpha val="0"/>
                </a:srgbClr>
              </a:gs>
              <a:gs pos="87000">
                <a:srgbClr val="000000"/>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8"/>
            <a:endParaRPr lang="en-US" sz="1800" dirty="0">
              <a:solidFill>
                <a:srgbClr val="FFFFFF"/>
              </a:solidFill>
            </a:endParaRPr>
          </a:p>
        </p:txBody>
      </p:sp>
      <p:sp>
        <p:nvSpPr>
          <p:cNvPr id="10" name="TITLE PLACEHOLDER"/>
          <p:cNvSpPr>
            <a:spLocks noGrp="1"/>
          </p:cNvSpPr>
          <p:nvPr>
            <p:ph type="body" sz="quarter" idx="12" hasCustomPrompt="1"/>
          </p:nvPr>
        </p:nvSpPr>
        <p:spPr>
          <a:xfrm>
            <a:off x="455683" y="457200"/>
            <a:ext cx="11279117" cy="674491"/>
          </a:xfrm>
          <a:prstGeom prst="rect">
            <a:avLst/>
          </a:prstGeom>
        </p:spPr>
        <p:txBody>
          <a:bodyPr lIns="0" rIns="0"/>
          <a:lstStyle>
            <a:lvl1pPr marL="0" marR="0" indent="0" algn="l" defTabSz="914027" rtl="0" eaLnBrk="1" fontAlgn="auto" latinLnBrk="0" hangingPunct="1">
              <a:lnSpc>
                <a:spcPts val="4200"/>
              </a:lnSpc>
              <a:spcBef>
                <a:spcPts val="0"/>
              </a:spcBef>
              <a:spcAft>
                <a:spcPts val="0"/>
              </a:spcAft>
              <a:buClrTx/>
              <a:buSzTx/>
              <a:buFontTx/>
              <a:buNone/>
              <a:tabLst/>
              <a:defRPr kumimoji="0" lang="en-US" sz="4800" b="0" i="0" u="none" strike="noStrike" kern="1200" cap="none" spc="-100"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14027" rtl="0" eaLnBrk="1" fontAlgn="auto" latinLnBrk="0" hangingPunct="1">
              <a:lnSpc>
                <a:spcPts val="4200"/>
              </a:lnSpc>
              <a:spcBef>
                <a:spcPts val="0"/>
              </a:spcBef>
              <a:spcAft>
                <a:spcPts val="0"/>
              </a:spcAft>
              <a:buClrTx/>
              <a:buSzTx/>
              <a:buFontTx/>
              <a:buNone/>
              <a:tabLst/>
            </a:pPr>
            <a:r>
              <a:rPr lang="en-US" dirty="0"/>
              <a:t>Insert master here</a:t>
            </a:r>
          </a:p>
        </p:txBody>
      </p:sp>
      <p:sp>
        <p:nvSpPr>
          <p:cNvPr id="12" name="Text Placeholder 4"/>
          <p:cNvSpPr>
            <a:spLocks noGrp="1"/>
          </p:cNvSpPr>
          <p:nvPr>
            <p:ph type="body" sz="quarter" idx="19" hasCustomPrompt="1"/>
          </p:nvPr>
        </p:nvSpPr>
        <p:spPr>
          <a:xfrm>
            <a:off x="455686" y="1939414"/>
            <a:ext cx="2659332" cy="521073"/>
          </a:xfrm>
          <a:prstGeom prst="rect">
            <a:avLst/>
          </a:prstGeom>
        </p:spPr>
        <p:txBody>
          <a:bodyPr lIns="182880" tIns="182880" rIns="182880" bIns="0"/>
          <a:lstStyle>
            <a:lvl1pPr marL="0" indent="0">
              <a:buNone/>
              <a:defRPr sz="2353" spc="-100" baseline="0">
                <a:solidFill>
                  <a:schemeClr val="bg1"/>
                </a:solidFill>
                <a:latin typeface="Segoe UI Semibold" panose="020B0702040204020203" pitchFamily="34" charset="0"/>
                <a:cs typeface="Segoe UI Semibold" panose="020B0702040204020203" pitchFamily="34" charset="0"/>
              </a:defRPr>
            </a:lvl1pPr>
            <a:lvl2pPr marL="336008" indent="0">
              <a:buNone/>
              <a:defRPr sz="2400">
                <a:solidFill>
                  <a:schemeClr val="bg1"/>
                </a:solidFill>
              </a:defRPr>
            </a:lvl2pPr>
            <a:lvl3pPr marL="560013" indent="0">
              <a:buNone/>
              <a:defRPr sz="2400">
                <a:solidFill>
                  <a:schemeClr val="bg1"/>
                </a:solidFill>
              </a:defRPr>
            </a:lvl3pPr>
            <a:lvl4pPr marL="784016" indent="0">
              <a:buNone/>
              <a:defRPr sz="2400">
                <a:solidFill>
                  <a:schemeClr val="bg1"/>
                </a:solidFill>
              </a:defRPr>
            </a:lvl4pPr>
            <a:lvl5pPr marL="1008022" indent="0">
              <a:buNone/>
              <a:defRPr sz="2400">
                <a:solidFill>
                  <a:schemeClr val="bg1"/>
                </a:solidFill>
              </a:defRPr>
            </a:lvl5pPr>
          </a:lstStyle>
          <a:p>
            <a:pPr lvl="0"/>
            <a:r>
              <a:rPr lang="en-US" dirty="0"/>
              <a:t>Click to edit</a:t>
            </a:r>
          </a:p>
        </p:txBody>
      </p:sp>
      <p:sp>
        <p:nvSpPr>
          <p:cNvPr id="13" name="Text Placeholder 6"/>
          <p:cNvSpPr>
            <a:spLocks noGrp="1"/>
          </p:cNvSpPr>
          <p:nvPr>
            <p:ph type="body" sz="quarter" idx="20"/>
          </p:nvPr>
        </p:nvSpPr>
        <p:spPr>
          <a:xfrm>
            <a:off x="455687" y="2496240"/>
            <a:ext cx="2659332" cy="924576"/>
          </a:xfrm>
          <a:prstGeom prst="rect">
            <a:avLst/>
          </a:prstGeom>
        </p:spPr>
        <p:txBody>
          <a:bodyPr lIns="182880" tIns="91440" rIns="182880" bIns="274320"/>
          <a:lstStyle>
            <a:lvl1pPr marL="0" indent="0">
              <a:buFontTx/>
              <a:buNone/>
              <a:defRPr sz="1175">
                <a:solidFill>
                  <a:schemeClr val="bg1"/>
                </a:solidFill>
                <a:latin typeface="+mn-lt"/>
              </a:defRPr>
            </a:lvl1pPr>
            <a:lvl2pPr marL="336008" indent="0">
              <a:buFontTx/>
              <a:buNone/>
              <a:defRPr sz="1300">
                <a:solidFill>
                  <a:schemeClr val="bg1"/>
                </a:solidFill>
              </a:defRPr>
            </a:lvl2pPr>
            <a:lvl3pPr marL="560013" indent="0">
              <a:buFontTx/>
              <a:buNone/>
              <a:defRPr sz="1300">
                <a:solidFill>
                  <a:schemeClr val="bg1"/>
                </a:solidFill>
              </a:defRPr>
            </a:lvl3pPr>
            <a:lvl4pPr marL="784016" indent="0">
              <a:buFontTx/>
              <a:buNone/>
              <a:defRPr sz="1300">
                <a:solidFill>
                  <a:schemeClr val="bg1"/>
                </a:solidFill>
              </a:defRPr>
            </a:lvl4pPr>
            <a:lvl5pPr marL="1008022" indent="0">
              <a:buFontTx/>
              <a:buNone/>
              <a:defRPr sz="1300">
                <a:solidFill>
                  <a:schemeClr val="bg1"/>
                </a:solidFill>
              </a:defRPr>
            </a:lvl5pPr>
          </a:lstStyle>
          <a:p>
            <a:pPr lvl="0"/>
            <a:r>
              <a:rPr lang="en-US" dirty="0"/>
              <a:t>Click to edit Master text styles</a:t>
            </a:r>
          </a:p>
        </p:txBody>
      </p:sp>
      <p:sp>
        <p:nvSpPr>
          <p:cNvPr id="30" name="Text Placeholder 4"/>
          <p:cNvSpPr>
            <a:spLocks noGrp="1"/>
          </p:cNvSpPr>
          <p:nvPr>
            <p:ph type="body" sz="quarter" idx="21" hasCustomPrompt="1"/>
          </p:nvPr>
        </p:nvSpPr>
        <p:spPr>
          <a:xfrm>
            <a:off x="3296231" y="1939414"/>
            <a:ext cx="2574111" cy="521073"/>
          </a:xfrm>
          <a:prstGeom prst="rect">
            <a:avLst/>
          </a:prstGeom>
        </p:spPr>
        <p:txBody>
          <a:bodyPr lIns="182880" tIns="182880" rIns="182880" bIns="0"/>
          <a:lstStyle>
            <a:lvl1pPr marL="0" indent="0">
              <a:buNone/>
              <a:defRPr sz="2353" spc="-100" baseline="0">
                <a:solidFill>
                  <a:schemeClr val="bg1"/>
                </a:solidFill>
                <a:latin typeface="Segoe UI Semibold" panose="020B0702040204020203" pitchFamily="34" charset="0"/>
                <a:cs typeface="Segoe UI Semibold" panose="020B0702040204020203" pitchFamily="34" charset="0"/>
              </a:defRPr>
            </a:lvl1pPr>
            <a:lvl2pPr marL="336008" indent="0">
              <a:buNone/>
              <a:defRPr sz="2400">
                <a:solidFill>
                  <a:schemeClr val="bg1"/>
                </a:solidFill>
              </a:defRPr>
            </a:lvl2pPr>
            <a:lvl3pPr marL="560013" indent="0">
              <a:buNone/>
              <a:defRPr sz="2400">
                <a:solidFill>
                  <a:schemeClr val="bg1"/>
                </a:solidFill>
              </a:defRPr>
            </a:lvl3pPr>
            <a:lvl4pPr marL="784016" indent="0">
              <a:buNone/>
              <a:defRPr sz="2400">
                <a:solidFill>
                  <a:schemeClr val="bg1"/>
                </a:solidFill>
              </a:defRPr>
            </a:lvl4pPr>
            <a:lvl5pPr marL="1008022" indent="0">
              <a:buNone/>
              <a:defRPr sz="2400">
                <a:solidFill>
                  <a:schemeClr val="bg1"/>
                </a:solidFill>
              </a:defRPr>
            </a:lvl5pPr>
          </a:lstStyle>
          <a:p>
            <a:pPr lvl="0"/>
            <a:r>
              <a:rPr lang="en-US" dirty="0"/>
              <a:t>Click to edit</a:t>
            </a:r>
          </a:p>
        </p:txBody>
      </p:sp>
      <p:sp>
        <p:nvSpPr>
          <p:cNvPr id="31" name="Text Placeholder 6"/>
          <p:cNvSpPr>
            <a:spLocks noGrp="1"/>
          </p:cNvSpPr>
          <p:nvPr>
            <p:ph type="body" sz="quarter" idx="22"/>
          </p:nvPr>
        </p:nvSpPr>
        <p:spPr>
          <a:xfrm>
            <a:off x="3296231" y="2496240"/>
            <a:ext cx="2574111" cy="924576"/>
          </a:xfrm>
          <a:prstGeom prst="rect">
            <a:avLst/>
          </a:prstGeom>
        </p:spPr>
        <p:txBody>
          <a:bodyPr lIns="182880" tIns="91440" rIns="182880" bIns="274320"/>
          <a:lstStyle>
            <a:lvl1pPr marL="0" indent="0">
              <a:buFontTx/>
              <a:buNone/>
              <a:defRPr sz="1175">
                <a:solidFill>
                  <a:schemeClr val="bg1"/>
                </a:solidFill>
                <a:latin typeface="+mn-lt"/>
              </a:defRPr>
            </a:lvl1pPr>
            <a:lvl2pPr marL="336008" indent="0">
              <a:buFontTx/>
              <a:buNone/>
              <a:defRPr sz="1300">
                <a:solidFill>
                  <a:schemeClr val="bg1"/>
                </a:solidFill>
              </a:defRPr>
            </a:lvl2pPr>
            <a:lvl3pPr marL="560013" indent="0">
              <a:buFontTx/>
              <a:buNone/>
              <a:defRPr sz="1300">
                <a:solidFill>
                  <a:schemeClr val="bg1"/>
                </a:solidFill>
              </a:defRPr>
            </a:lvl3pPr>
            <a:lvl4pPr marL="784016" indent="0">
              <a:buFontTx/>
              <a:buNone/>
              <a:defRPr sz="1300">
                <a:solidFill>
                  <a:schemeClr val="bg1"/>
                </a:solidFill>
              </a:defRPr>
            </a:lvl4pPr>
            <a:lvl5pPr marL="1008022" indent="0">
              <a:buFontTx/>
              <a:buNone/>
              <a:defRPr sz="1300">
                <a:solidFill>
                  <a:schemeClr val="bg1"/>
                </a:solidFill>
              </a:defRPr>
            </a:lvl5pPr>
          </a:lstStyle>
          <a:p>
            <a:pPr lvl="0"/>
            <a:r>
              <a:rPr lang="en-US" dirty="0"/>
              <a:t>Click to edit Master text styles</a:t>
            </a:r>
          </a:p>
        </p:txBody>
      </p:sp>
      <p:sp>
        <p:nvSpPr>
          <p:cNvPr id="36" name="Text Placeholder 4"/>
          <p:cNvSpPr>
            <a:spLocks noGrp="1"/>
          </p:cNvSpPr>
          <p:nvPr>
            <p:ph type="body" sz="quarter" idx="24" hasCustomPrompt="1"/>
          </p:nvPr>
        </p:nvSpPr>
        <p:spPr>
          <a:xfrm>
            <a:off x="6089466" y="1939416"/>
            <a:ext cx="2521887" cy="512889"/>
          </a:xfrm>
          <a:prstGeom prst="rect">
            <a:avLst/>
          </a:prstGeom>
        </p:spPr>
        <p:txBody>
          <a:bodyPr lIns="182880" tIns="182880" rIns="182880" bIns="0"/>
          <a:lstStyle>
            <a:lvl1pPr marL="0" indent="0">
              <a:buNone/>
              <a:defRPr sz="2353" spc="-100" baseline="0">
                <a:solidFill>
                  <a:schemeClr val="bg1"/>
                </a:solidFill>
                <a:latin typeface="Segoe UI Semibold" panose="020B0702040204020203" pitchFamily="34" charset="0"/>
                <a:cs typeface="Segoe UI Semibold" panose="020B0702040204020203" pitchFamily="34" charset="0"/>
              </a:defRPr>
            </a:lvl1pPr>
            <a:lvl2pPr marL="336008" indent="0">
              <a:buNone/>
              <a:defRPr sz="2400">
                <a:solidFill>
                  <a:schemeClr val="bg1"/>
                </a:solidFill>
              </a:defRPr>
            </a:lvl2pPr>
            <a:lvl3pPr marL="560013" indent="0">
              <a:buNone/>
              <a:defRPr sz="2400">
                <a:solidFill>
                  <a:schemeClr val="bg1"/>
                </a:solidFill>
              </a:defRPr>
            </a:lvl3pPr>
            <a:lvl4pPr marL="784016" indent="0">
              <a:buNone/>
              <a:defRPr sz="2400">
                <a:solidFill>
                  <a:schemeClr val="bg1"/>
                </a:solidFill>
              </a:defRPr>
            </a:lvl4pPr>
            <a:lvl5pPr marL="1008022" indent="0">
              <a:buNone/>
              <a:defRPr sz="2400">
                <a:solidFill>
                  <a:schemeClr val="bg1"/>
                </a:solidFill>
              </a:defRPr>
            </a:lvl5pPr>
          </a:lstStyle>
          <a:p>
            <a:pPr lvl="0"/>
            <a:r>
              <a:rPr lang="en-US" dirty="0"/>
              <a:t>Click to edit</a:t>
            </a:r>
          </a:p>
        </p:txBody>
      </p:sp>
      <p:sp>
        <p:nvSpPr>
          <p:cNvPr id="37" name="Text Placeholder 6"/>
          <p:cNvSpPr>
            <a:spLocks noGrp="1"/>
          </p:cNvSpPr>
          <p:nvPr>
            <p:ph type="body" sz="quarter" idx="25"/>
          </p:nvPr>
        </p:nvSpPr>
        <p:spPr>
          <a:xfrm>
            <a:off x="6089466" y="2496240"/>
            <a:ext cx="2521887" cy="924576"/>
          </a:xfrm>
          <a:prstGeom prst="rect">
            <a:avLst/>
          </a:prstGeom>
        </p:spPr>
        <p:txBody>
          <a:bodyPr lIns="182880" tIns="91440" rIns="182880" bIns="274320"/>
          <a:lstStyle>
            <a:lvl1pPr marL="0" indent="0">
              <a:buFontTx/>
              <a:buNone/>
              <a:defRPr sz="1175">
                <a:solidFill>
                  <a:schemeClr val="bg1"/>
                </a:solidFill>
                <a:latin typeface="+mn-lt"/>
              </a:defRPr>
            </a:lvl1pPr>
            <a:lvl2pPr marL="336008" indent="0">
              <a:buFontTx/>
              <a:buNone/>
              <a:defRPr sz="1300">
                <a:solidFill>
                  <a:schemeClr val="bg1"/>
                </a:solidFill>
              </a:defRPr>
            </a:lvl2pPr>
            <a:lvl3pPr marL="560013" indent="0">
              <a:buFontTx/>
              <a:buNone/>
              <a:defRPr sz="1300">
                <a:solidFill>
                  <a:schemeClr val="bg1"/>
                </a:solidFill>
              </a:defRPr>
            </a:lvl3pPr>
            <a:lvl4pPr marL="784016" indent="0">
              <a:buFontTx/>
              <a:buNone/>
              <a:defRPr sz="1300">
                <a:solidFill>
                  <a:schemeClr val="bg1"/>
                </a:solidFill>
              </a:defRPr>
            </a:lvl4pPr>
            <a:lvl5pPr marL="1008022" indent="0">
              <a:buFontTx/>
              <a:buNone/>
              <a:defRPr sz="1300">
                <a:solidFill>
                  <a:schemeClr val="bg1"/>
                </a:solidFill>
              </a:defRPr>
            </a:lvl5pPr>
          </a:lstStyle>
          <a:p>
            <a:pPr lvl="0"/>
            <a:r>
              <a:rPr lang="en-US" dirty="0"/>
              <a:t>Click to edit Master text styles</a:t>
            </a:r>
          </a:p>
        </p:txBody>
      </p:sp>
      <p:grpSp>
        <p:nvGrpSpPr>
          <p:cNvPr id="17" name="Group 16"/>
          <p:cNvGrpSpPr/>
          <p:nvPr userDrawn="1"/>
        </p:nvGrpSpPr>
        <p:grpSpPr>
          <a:xfrm>
            <a:off x="457200" y="-449548"/>
            <a:ext cx="5638800" cy="224774"/>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marR="0" lvl="0" indent="0" defTabSz="896192" fontAlgn="auto">
                <a:lnSpc>
                  <a:spcPct val="100000"/>
                </a:lnSpc>
                <a:spcBef>
                  <a:spcPts val="0"/>
                </a:spcBef>
                <a:spcAft>
                  <a:spcPts val="0"/>
                </a:spcAft>
                <a:buClrTx/>
                <a:buSzTx/>
                <a:buFontTx/>
                <a:buNone/>
                <a:tabLst/>
              </a:pPr>
              <a:endParaRPr kumimoji="0" lang="en-US" sz="1175" b="1" i="0" u="none" strike="noStrike" kern="0" cap="none" spc="0" normalizeH="0" baseline="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marR="0" lvl="0" indent="0" defTabSz="896192" fontAlgn="auto">
                <a:lnSpc>
                  <a:spcPct val="100000"/>
                </a:lnSpc>
                <a:spcBef>
                  <a:spcPts val="0"/>
                </a:spcBef>
                <a:spcAft>
                  <a:spcPts val="0"/>
                </a:spcAft>
                <a:buClrTx/>
                <a:buSzTx/>
                <a:buFontTx/>
                <a:buNone/>
                <a:tabLst/>
              </a:pPr>
              <a:endParaRPr kumimoji="0" lang="en-US" sz="1175" b="1" i="0" u="none" strike="noStrike" kern="0" cap="none" spc="0" normalizeH="0" baseline="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marR="0" lvl="0" indent="0" defTabSz="896192" fontAlgn="auto">
                <a:lnSpc>
                  <a:spcPct val="100000"/>
                </a:lnSpc>
                <a:spcBef>
                  <a:spcPts val="0"/>
                </a:spcBef>
                <a:spcAft>
                  <a:spcPts val="0"/>
                </a:spcAft>
                <a:buClrTx/>
                <a:buSzTx/>
                <a:buFontTx/>
                <a:buNone/>
                <a:tabLst/>
              </a:pPr>
              <a:endParaRPr kumimoji="0" lang="en-US" sz="1175" b="1" i="0" u="none" strike="noStrike" kern="0" cap="none" spc="0" normalizeH="0" baseline="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marR="0" lvl="0" indent="0" defTabSz="896192" fontAlgn="auto">
                <a:lnSpc>
                  <a:spcPct val="100000"/>
                </a:lnSpc>
                <a:spcBef>
                  <a:spcPts val="0"/>
                </a:spcBef>
                <a:spcAft>
                  <a:spcPts val="0"/>
                </a:spcAft>
                <a:buClrTx/>
                <a:buSzTx/>
                <a:buFontTx/>
                <a:buNone/>
                <a:tabLst/>
              </a:pPr>
              <a:endParaRPr kumimoji="0" lang="en-US" sz="1175" b="1" i="0" u="none" strike="noStrike" kern="0" cap="none" spc="0" normalizeH="0" baseline="0" dirty="0">
                <a:ln>
                  <a:noFill/>
                </a:ln>
                <a:solidFill>
                  <a:srgbClr val="FFFFFF"/>
                </a:solidFill>
                <a:effectLst/>
                <a:uLnTx/>
                <a:uFillTx/>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757117359"/>
      </p:ext>
    </p:extLst>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96745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7479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70904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144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6012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8437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1418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475903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3693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97444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37826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63139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630867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9153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6386041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46187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4304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071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3881488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0450313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70" y="0"/>
            <a:ext cx="5326931" cy="484094"/>
          </a:xfrm>
        </p:spPr>
        <p:txBody>
          <a:bodyPr vert="horz" wrap="square" lIns="127337" tIns="79586" rIns="127337" bIns="79586" rtlCol="0" anchor="t">
            <a:noAutofit/>
          </a:bodyPr>
          <a:lstStyle>
            <a:lvl1pPr marL="0" indent="0" algn="r" defTabSz="720662">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dirty="0">
                <a:latin typeface="Segoe UI Light"/>
              </a:rPr>
              <a:t>Presenter: Insert Name / OneNote page:  / Slide 1 of X</a:t>
            </a:r>
            <a:endParaRPr lang="en-US" sz="1059" dirty="0">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7087171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Slide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555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descr="2 people lookng at a computer" title="Microsoft brand photo">
            <a:extLst>
              <a:ext uri="{FF2B5EF4-FFF2-40B4-BE49-F238E27FC236}">
                <a16:creationId xmlns:a16="http://schemas.microsoft.com/office/drawing/2014/main" id="{A303CD23-16E7-44E0-A794-91486584D73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49" r="15720" b="22269"/>
          <a:stretch/>
        </p:blipFill>
        <p:spPr>
          <a:xfrm>
            <a:off x="5334000" y="0"/>
            <a:ext cx="6858000" cy="6858000"/>
          </a:xfrm>
          <a:prstGeom prst="rect">
            <a:avLst/>
          </a:prstGeom>
        </p:spPr>
      </p:pic>
      <p:grpSp>
        <p:nvGrpSpPr>
          <p:cNvPr id="6" name="Group 5">
            <a:extLst>
              <a:ext uri="{FF2B5EF4-FFF2-40B4-BE49-F238E27FC236}">
                <a16:creationId xmlns:a16="http://schemas.microsoft.com/office/drawing/2014/main" id="{9F5E1607-BE3C-4052-8E46-CE35BE9D248F}"/>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0B050AB7-AFDE-44A4-85A8-72D38758805A}"/>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endPar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93A1A82A-FF80-45D1-858D-0DC825DD0149}"/>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0" name="Straight Connector 9">
              <a:extLst>
                <a:ext uri="{FF2B5EF4-FFF2-40B4-BE49-F238E27FC236}">
                  <a16:creationId xmlns:a16="http://schemas.microsoft.com/office/drawing/2014/main" id="{ADF97909-9DD9-4B9F-B907-86F62759D36A}"/>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7422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96817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descr="2 people lookng at a computer" title="Microsoft brand photo">
            <a:extLst>
              <a:ext uri="{FF2B5EF4-FFF2-40B4-BE49-F238E27FC236}">
                <a16:creationId xmlns:a16="http://schemas.microsoft.com/office/drawing/2014/main" id="{EC5CA5B5-EE3E-4D72-B276-5A549F02D6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49" r="15720" b="22269"/>
          <a:stretch/>
        </p:blipFill>
        <p:spPr>
          <a:xfrm>
            <a:off x="5334000" y="0"/>
            <a:ext cx="6858000" cy="6858000"/>
          </a:xfrm>
          <a:prstGeom prst="rect">
            <a:avLst/>
          </a:prstGeom>
        </p:spPr>
      </p:pic>
      <p:grpSp>
        <p:nvGrpSpPr>
          <p:cNvPr id="6" name="Group 5">
            <a:extLst>
              <a:ext uri="{FF2B5EF4-FFF2-40B4-BE49-F238E27FC236}">
                <a16:creationId xmlns:a16="http://schemas.microsoft.com/office/drawing/2014/main" id="{4A12C4F9-FBFC-4CD2-AA7C-A9BACC86D5EF}"/>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534BD90B-6263-489B-A61A-EFDB0CFDEDC1}"/>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endPar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AD44CCE2-9A4B-4EE4-9335-6550D6C8FCC5}"/>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0" name="Straight Connector 9">
              <a:extLst>
                <a:ext uri="{FF2B5EF4-FFF2-40B4-BE49-F238E27FC236}">
                  <a16:creationId xmlns:a16="http://schemas.microsoft.com/office/drawing/2014/main" id="{90B4848E-D256-4A55-99BC-835B5F4A3BC0}"/>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4011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6" name="Group 5">
            <a:extLst>
              <a:ext uri="{FF2B5EF4-FFF2-40B4-BE49-F238E27FC236}">
                <a16:creationId xmlns:a16="http://schemas.microsoft.com/office/drawing/2014/main" id="{3370A2E2-1933-4B65-8E75-D954D0C250DA}"/>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3B66A775-421A-4EC5-90A8-D27268DB2243}"/>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endPar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899F6F9F-68E8-47A1-B797-3D2974FCA965}"/>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1" name="Straight Connector 10">
              <a:extLst>
                <a:ext uri="{FF2B5EF4-FFF2-40B4-BE49-F238E27FC236}">
                  <a16:creationId xmlns:a16="http://schemas.microsoft.com/office/drawing/2014/main" id="{28034E1F-1C2C-4F23-97DB-E3A6AFA4E2ED}"/>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161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7" name="Group 6">
            <a:extLst>
              <a:ext uri="{FF2B5EF4-FFF2-40B4-BE49-F238E27FC236}">
                <a16:creationId xmlns:a16="http://schemas.microsoft.com/office/drawing/2014/main" id="{94D9873A-B34D-4A79-94BF-BC06E8365161}"/>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B7EAC132-0FE1-446D-BC7A-E5C021590DEC}"/>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endPar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10CCDFCF-AB44-49C0-ADA7-DD41A6136433}"/>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1" name="Straight Connector 10">
              <a:extLst>
                <a:ext uri="{FF2B5EF4-FFF2-40B4-BE49-F238E27FC236}">
                  <a16:creationId xmlns:a16="http://schemas.microsoft.com/office/drawing/2014/main" id="{0C6B5EA8-A61E-4F66-8C60-F5E66C7D0786}"/>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7717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80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498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6592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0635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93594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714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3559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2168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6" name="Group 5">
            <a:extLst>
              <a:ext uri="{FF2B5EF4-FFF2-40B4-BE49-F238E27FC236}">
                <a16:creationId xmlns:a16="http://schemas.microsoft.com/office/drawing/2014/main" id="{8E5D0CB1-3456-4C28-A683-967656043004}"/>
              </a:ext>
            </a:extLst>
          </p:cNvPr>
          <p:cNvGrpSpPr/>
          <p:nvPr userDrawn="1"/>
        </p:nvGrpSpPr>
        <p:grpSpPr>
          <a:xfrm>
            <a:off x="562241" y="5446667"/>
            <a:ext cx="2322028" cy="848249"/>
            <a:chOff x="812402" y="5510209"/>
            <a:chExt cx="2322028" cy="848249"/>
          </a:xfrm>
        </p:grpSpPr>
        <p:sp>
          <p:nvSpPr>
            <p:cNvPr id="7" name="TextBox 6">
              <a:extLst>
                <a:ext uri="{FF2B5EF4-FFF2-40B4-BE49-F238E27FC236}">
                  <a16:creationId xmlns:a16="http://schemas.microsoft.com/office/drawing/2014/main" id="{DC2699D4-A40C-4BA8-812E-C1BD90197BBA}"/>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endPar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CAF1FBAB-3AED-4E83-AF16-D43AACA239EE}"/>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9" name="Straight Connector 8">
              <a:extLst>
                <a:ext uri="{FF2B5EF4-FFF2-40B4-BE49-F238E27FC236}">
                  <a16:creationId xmlns:a16="http://schemas.microsoft.com/office/drawing/2014/main" id="{677FE5A6-5CCC-42B9-9B18-266578A5492C}"/>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424563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0195478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059615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19437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856181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81384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32882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7375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616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1788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84576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7250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839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94136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458747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36930-547C-4821-BA05-E28274C5E6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A7B3B9-0C8F-4B73-BB6A-5AAF6B89A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9918A0-4496-4D0B-91C2-6E9462B2A5BC}"/>
              </a:ext>
            </a:extLst>
          </p:cNvPr>
          <p:cNvSpPr>
            <a:spLocks noGrp="1"/>
          </p:cNvSpPr>
          <p:nvPr>
            <p:ph type="dt" sz="half" idx="10"/>
          </p:nvPr>
        </p:nvSpPr>
        <p:spPr/>
        <p:txBody>
          <a:bodyPr/>
          <a:lstStyle/>
          <a:p>
            <a:fld id="{AFE00EE0-B86D-47F2-B2B2-979A6B7AB4D2}" type="datetime1">
              <a:rPr lang="en-US" smtClean="0"/>
              <a:t>10/7/2019</a:t>
            </a:fld>
            <a:endParaRPr lang="en-US"/>
          </a:p>
        </p:txBody>
      </p:sp>
      <p:sp>
        <p:nvSpPr>
          <p:cNvPr id="5" name="Footer Placeholder 4">
            <a:extLst>
              <a:ext uri="{FF2B5EF4-FFF2-40B4-BE49-F238E27FC236}">
                <a16:creationId xmlns:a16="http://schemas.microsoft.com/office/drawing/2014/main" id="{E841A77B-3066-4E9E-BBD9-DA11B7A9A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2CBAC-7C66-42C8-818F-40E0C85A2FCB}"/>
              </a:ext>
            </a:extLst>
          </p:cNvPr>
          <p:cNvSpPr>
            <a:spLocks noGrp="1"/>
          </p:cNvSpPr>
          <p:nvPr>
            <p:ph type="sldNum" sz="quarter" idx="12"/>
          </p:nvPr>
        </p:nvSpPr>
        <p:spPr/>
        <p:txBody>
          <a:bodyPr/>
          <a:lstStyle/>
          <a:p>
            <a:fld id="{36D2545D-017C-497E-9FCB-6056CE13B757}" type="slidenum">
              <a:rPr lang="en-US" smtClean="0"/>
              <a:t>‹#›</a:t>
            </a:fld>
            <a:endParaRPr lang="en-US"/>
          </a:p>
        </p:txBody>
      </p:sp>
    </p:spTree>
    <p:extLst>
      <p:ext uri="{BB962C8B-B14F-4D97-AF65-F5344CB8AC3E}">
        <p14:creationId xmlns:p14="http://schemas.microsoft.com/office/powerpoint/2010/main" val="12087665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6446-18BE-4B4A-9EA1-F04155524B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0851D9-06F1-4319-B966-E4BCE7D2D8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01ED4-D4D8-4409-BE9E-4A7A2711E2B2}"/>
              </a:ext>
            </a:extLst>
          </p:cNvPr>
          <p:cNvSpPr>
            <a:spLocks noGrp="1"/>
          </p:cNvSpPr>
          <p:nvPr>
            <p:ph type="dt" sz="half" idx="10"/>
          </p:nvPr>
        </p:nvSpPr>
        <p:spPr/>
        <p:txBody>
          <a:bodyPr/>
          <a:lstStyle/>
          <a:p>
            <a:fld id="{867DF6BB-C4A4-4F93-9A46-4A621A475E71}" type="datetime1">
              <a:rPr lang="en-US" smtClean="0"/>
              <a:t>10/7/2019</a:t>
            </a:fld>
            <a:endParaRPr lang="en-US"/>
          </a:p>
        </p:txBody>
      </p:sp>
      <p:sp>
        <p:nvSpPr>
          <p:cNvPr id="5" name="Footer Placeholder 4">
            <a:extLst>
              <a:ext uri="{FF2B5EF4-FFF2-40B4-BE49-F238E27FC236}">
                <a16:creationId xmlns:a16="http://schemas.microsoft.com/office/drawing/2014/main" id="{9E0007CB-CE69-4A5E-8F55-73C9879E6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5444D-3613-4AE8-A674-664FFCC83347}"/>
              </a:ext>
            </a:extLst>
          </p:cNvPr>
          <p:cNvSpPr>
            <a:spLocks noGrp="1"/>
          </p:cNvSpPr>
          <p:nvPr>
            <p:ph type="sldNum" sz="quarter" idx="12"/>
          </p:nvPr>
        </p:nvSpPr>
        <p:spPr/>
        <p:txBody>
          <a:bodyPr/>
          <a:lstStyle/>
          <a:p>
            <a:fld id="{36D2545D-017C-497E-9FCB-6056CE13B757}" type="slidenum">
              <a:rPr lang="en-US" smtClean="0"/>
              <a:t>‹#›</a:t>
            </a:fld>
            <a:endParaRPr lang="en-US"/>
          </a:p>
        </p:txBody>
      </p:sp>
    </p:spTree>
    <p:extLst>
      <p:ext uri="{BB962C8B-B14F-4D97-AF65-F5344CB8AC3E}">
        <p14:creationId xmlns:p14="http://schemas.microsoft.com/office/powerpoint/2010/main" val="35631984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37E4-4A24-4A7D-AF94-3DEC74F849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E89BAF-EB5C-48A2-8733-889464BF52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1C0DF2-B8FE-4651-BABF-F959EB736C2B}"/>
              </a:ext>
            </a:extLst>
          </p:cNvPr>
          <p:cNvSpPr>
            <a:spLocks noGrp="1"/>
          </p:cNvSpPr>
          <p:nvPr>
            <p:ph type="dt" sz="half" idx="10"/>
          </p:nvPr>
        </p:nvSpPr>
        <p:spPr/>
        <p:txBody>
          <a:bodyPr/>
          <a:lstStyle/>
          <a:p>
            <a:fld id="{279B0CF1-F628-4A07-BA62-A8F3091F48CB}" type="datetime1">
              <a:rPr lang="en-US" smtClean="0"/>
              <a:t>10/7/2019</a:t>
            </a:fld>
            <a:endParaRPr lang="en-US"/>
          </a:p>
        </p:txBody>
      </p:sp>
      <p:sp>
        <p:nvSpPr>
          <p:cNvPr id="5" name="Footer Placeholder 4">
            <a:extLst>
              <a:ext uri="{FF2B5EF4-FFF2-40B4-BE49-F238E27FC236}">
                <a16:creationId xmlns:a16="http://schemas.microsoft.com/office/drawing/2014/main" id="{30655871-2AE7-44F9-A31D-A06797943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2FCC21-AECC-4A31-85D3-41FA7A54E67F}"/>
              </a:ext>
            </a:extLst>
          </p:cNvPr>
          <p:cNvSpPr>
            <a:spLocks noGrp="1"/>
          </p:cNvSpPr>
          <p:nvPr>
            <p:ph type="sldNum" sz="quarter" idx="12"/>
          </p:nvPr>
        </p:nvSpPr>
        <p:spPr/>
        <p:txBody>
          <a:bodyPr/>
          <a:lstStyle/>
          <a:p>
            <a:fld id="{36D2545D-017C-497E-9FCB-6056CE13B757}" type="slidenum">
              <a:rPr lang="en-US" smtClean="0"/>
              <a:t>‹#›</a:t>
            </a:fld>
            <a:endParaRPr lang="en-US"/>
          </a:p>
        </p:txBody>
      </p:sp>
    </p:spTree>
    <p:extLst>
      <p:ext uri="{BB962C8B-B14F-4D97-AF65-F5344CB8AC3E}">
        <p14:creationId xmlns:p14="http://schemas.microsoft.com/office/powerpoint/2010/main" val="55628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7ED4-7B85-4721-B443-2EBB1A898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76F18-6B20-430E-B2D1-F6E9A241F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76CB59-C8BB-4207-BD5D-732D43E37D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DA820E-5CCB-47D1-9BC2-0C0EED6F4757}"/>
              </a:ext>
            </a:extLst>
          </p:cNvPr>
          <p:cNvSpPr>
            <a:spLocks noGrp="1"/>
          </p:cNvSpPr>
          <p:nvPr>
            <p:ph type="dt" sz="half" idx="10"/>
          </p:nvPr>
        </p:nvSpPr>
        <p:spPr/>
        <p:txBody>
          <a:bodyPr/>
          <a:lstStyle/>
          <a:p>
            <a:fld id="{766A575A-A877-4E7C-BCF4-958C5D853DD9}" type="datetime1">
              <a:rPr lang="en-US" smtClean="0"/>
              <a:t>10/7/2019</a:t>
            </a:fld>
            <a:endParaRPr lang="en-US"/>
          </a:p>
        </p:txBody>
      </p:sp>
      <p:sp>
        <p:nvSpPr>
          <p:cNvPr id="6" name="Footer Placeholder 5">
            <a:extLst>
              <a:ext uri="{FF2B5EF4-FFF2-40B4-BE49-F238E27FC236}">
                <a16:creationId xmlns:a16="http://schemas.microsoft.com/office/drawing/2014/main" id="{B1EECA20-F4FB-4705-AA1E-CC1E9F80F9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4DA07A-FF8D-4BEC-86D4-BC0899C4EBF0}"/>
              </a:ext>
            </a:extLst>
          </p:cNvPr>
          <p:cNvSpPr>
            <a:spLocks noGrp="1"/>
          </p:cNvSpPr>
          <p:nvPr>
            <p:ph type="sldNum" sz="quarter" idx="12"/>
          </p:nvPr>
        </p:nvSpPr>
        <p:spPr/>
        <p:txBody>
          <a:bodyPr/>
          <a:lstStyle/>
          <a:p>
            <a:fld id="{36D2545D-017C-497E-9FCB-6056CE13B757}" type="slidenum">
              <a:rPr lang="en-US" smtClean="0"/>
              <a:t>‹#›</a:t>
            </a:fld>
            <a:endParaRPr lang="en-US"/>
          </a:p>
        </p:txBody>
      </p:sp>
    </p:spTree>
    <p:extLst>
      <p:ext uri="{BB962C8B-B14F-4D97-AF65-F5344CB8AC3E}">
        <p14:creationId xmlns:p14="http://schemas.microsoft.com/office/powerpoint/2010/main" val="40242965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7714-FE0A-4CC5-862A-353C86C4F7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22CDCC-03DB-4352-9760-9627BBB8C1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D9F39-E44A-44EC-A89A-DBBB3430FC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6639A1-6679-42E8-B430-32D414D29A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158169-A6E1-4B99-90B6-EF673B0F28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BAA959-4B53-48D2-BA94-F8CAD1E6E869}"/>
              </a:ext>
            </a:extLst>
          </p:cNvPr>
          <p:cNvSpPr>
            <a:spLocks noGrp="1"/>
          </p:cNvSpPr>
          <p:nvPr>
            <p:ph type="dt" sz="half" idx="10"/>
          </p:nvPr>
        </p:nvSpPr>
        <p:spPr/>
        <p:txBody>
          <a:bodyPr/>
          <a:lstStyle/>
          <a:p>
            <a:fld id="{61D6F182-A189-41C0-A6D2-A7811700CE64}" type="datetime1">
              <a:rPr lang="en-US" smtClean="0"/>
              <a:t>10/7/2019</a:t>
            </a:fld>
            <a:endParaRPr lang="en-US"/>
          </a:p>
        </p:txBody>
      </p:sp>
      <p:sp>
        <p:nvSpPr>
          <p:cNvPr id="8" name="Footer Placeholder 7">
            <a:extLst>
              <a:ext uri="{FF2B5EF4-FFF2-40B4-BE49-F238E27FC236}">
                <a16:creationId xmlns:a16="http://schemas.microsoft.com/office/drawing/2014/main" id="{3BE6883D-713B-4090-A250-9C8C4CA921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C50D6E-1A02-4CD0-8555-E2EB3A64D58A}"/>
              </a:ext>
            </a:extLst>
          </p:cNvPr>
          <p:cNvSpPr>
            <a:spLocks noGrp="1"/>
          </p:cNvSpPr>
          <p:nvPr>
            <p:ph type="sldNum" sz="quarter" idx="12"/>
          </p:nvPr>
        </p:nvSpPr>
        <p:spPr/>
        <p:txBody>
          <a:bodyPr/>
          <a:lstStyle/>
          <a:p>
            <a:fld id="{36D2545D-017C-497E-9FCB-6056CE13B757}" type="slidenum">
              <a:rPr lang="en-US" smtClean="0"/>
              <a:t>‹#›</a:t>
            </a:fld>
            <a:endParaRPr lang="en-US"/>
          </a:p>
        </p:txBody>
      </p:sp>
    </p:spTree>
    <p:extLst>
      <p:ext uri="{BB962C8B-B14F-4D97-AF65-F5344CB8AC3E}">
        <p14:creationId xmlns:p14="http://schemas.microsoft.com/office/powerpoint/2010/main" val="5199308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08C5-1C31-40AF-8FE1-643DEDB166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F7798-AA26-409E-8F89-0AB597AF9D0B}"/>
              </a:ext>
            </a:extLst>
          </p:cNvPr>
          <p:cNvSpPr>
            <a:spLocks noGrp="1"/>
          </p:cNvSpPr>
          <p:nvPr>
            <p:ph type="dt" sz="half" idx="10"/>
          </p:nvPr>
        </p:nvSpPr>
        <p:spPr/>
        <p:txBody>
          <a:bodyPr/>
          <a:lstStyle/>
          <a:p>
            <a:fld id="{C0DF1119-EC0F-423B-9574-6F60973848A1}" type="datetime1">
              <a:rPr lang="en-US" smtClean="0"/>
              <a:t>10/7/2019</a:t>
            </a:fld>
            <a:endParaRPr lang="en-US"/>
          </a:p>
        </p:txBody>
      </p:sp>
      <p:sp>
        <p:nvSpPr>
          <p:cNvPr id="4" name="Footer Placeholder 3">
            <a:extLst>
              <a:ext uri="{FF2B5EF4-FFF2-40B4-BE49-F238E27FC236}">
                <a16:creationId xmlns:a16="http://schemas.microsoft.com/office/drawing/2014/main" id="{B5502D50-2C8D-4334-BB13-3B840D549D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15D634-0573-4F6F-A7B6-8662BC844854}"/>
              </a:ext>
            </a:extLst>
          </p:cNvPr>
          <p:cNvSpPr>
            <a:spLocks noGrp="1"/>
          </p:cNvSpPr>
          <p:nvPr>
            <p:ph type="sldNum" sz="quarter" idx="12"/>
          </p:nvPr>
        </p:nvSpPr>
        <p:spPr/>
        <p:txBody>
          <a:bodyPr/>
          <a:lstStyle/>
          <a:p>
            <a:fld id="{36D2545D-017C-497E-9FCB-6056CE13B757}" type="slidenum">
              <a:rPr lang="en-US" smtClean="0"/>
              <a:t>‹#›</a:t>
            </a:fld>
            <a:endParaRPr lang="en-US"/>
          </a:p>
        </p:txBody>
      </p:sp>
    </p:spTree>
    <p:extLst>
      <p:ext uri="{BB962C8B-B14F-4D97-AF65-F5344CB8AC3E}">
        <p14:creationId xmlns:p14="http://schemas.microsoft.com/office/powerpoint/2010/main" val="241424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00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A7343-FF11-4CEA-9618-5A12B03A0E3C}"/>
              </a:ext>
            </a:extLst>
          </p:cNvPr>
          <p:cNvSpPr>
            <a:spLocks noGrp="1"/>
          </p:cNvSpPr>
          <p:nvPr>
            <p:ph type="dt" sz="half" idx="10"/>
          </p:nvPr>
        </p:nvSpPr>
        <p:spPr/>
        <p:txBody>
          <a:bodyPr/>
          <a:lstStyle/>
          <a:p>
            <a:fld id="{FA557984-EBA6-4DCC-8F43-9ED627EBD8CF}" type="datetime1">
              <a:rPr lang="en-US" smtClean="0"/>
              <a:t>10/7/2019</a:t>
            </a:fld>
            <a:endParaRPr lang="en-US"/>
          </a:p>
        </p:txBody>
      </p:sp>
      <p:sp>
        <p:nvSpPr>
          <p:cNvPr id="3" name="Footer Placeholder 2">
            <a:extLst>
              <a:ext uri="{FF2B5EF4-FFF2-40B4-BE49-F238E27FC236}">
                <a16:creationId xmlns:a16="http://schemas.microsoft.com/office/drawing/2014/main" id="{4282F60B-E9D0-416F-ABCC-180B7D4F0F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8ED676-E895-4AE1-BB13-8F625DD2578E}"/>
              </a:ext>
            </a:extLst>
          </p:cNvPr>
          <p:cNvSpPr>
            <a:spLocks noGrp="1"/>
          </p:cNvSpPr>
          <p:nvPr>
            <p:ph type="sldNum" sz="quarter" idx="12"/>
          </p:nvPr>
        </p:nvSpPr>
        <p:spPr/>
        <p:txBody>
          <a:bodyPr/>
          <a:lstStyle/>
          <a:p>
            <a:fld id="{36D2545D-017C-497E-9FCB-6056CE13B757}" type="slidenum">
              <a:rPr lang="en-US" smtClean="0"/>
              <a:t>‹#›</a:t>
            </a:fld>
            <a:endParaRPr lang="en-US"/>
          </a:p>
        </p:txBody>
      </p:sp>
    </p:spTree>
    <p:extLst>
      <p:ext uri="{BB962C8B-B14F-4D97-AF65-F5344CB8AC3E}">
        <p14:creationId xmlns:p14="http://schemas.microsoft.com/office/powerpoint/2010/main" val="4876208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3BFA-F5DB-4E38-971C-5498AB170B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35A278-F285-486D-B454-84A1AA293A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48A053-874C-4DAB-AD7D-0B29451C9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AE151-DBAB-40C4-8A65-B111EED456E8}"/>
              </a:ext>
            </a:extLst>
          </p:cNvPr>
          <p:cNvSpPr>
            <a:spLocks noGrp="1"/>
          </p:cNvSpPr>
          <p:nvPr>
            <p:ph type="dt" sz="half" idx="10"/>
          </p:nvPr>
        </p:nvSpPr>
        <p:spPr/>
        <p:txBody>
          <a:bodyPr/>
          <a:lstStyle/>
          <a:p>
            <a:fld id="{6AFBF9B1-1C93-4146-8237-64ABA8049382}" type="datetime1">
              <a:rPr lang="en-US" smtClean="0"/>
              <a:t>10/7/2019</a:t>
            </a:fld>
            <a:endParaRPr lang="en-US"/>
          </a:p>
        </p:txBody>
      </p:sp>
      <p:sp>
        <p:nvSpPr>
          <p:cNvPr id="6" name="Footer Placeholder 5">
            <a:extLst>
              <a:ext uri="{FF2B5EF4-FFF2-40B4-BE49-F238E27FC236}">
                <a16:creationId xmlns:a16="http://schemas.microsoft.com/office/drawing/2014/main" id="{3A671478-A891-45A2-87F7-126E4BB289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12B41-E57E-4C95-99D0-5803B0F1649B}"/>
              </a:ext>
            </a:extLst>
          </p:cNvPr>
          <p:cNvSpPr>
            <a:spLocks noGrp="1"/>
          </p:cNvSpPr>
          <p:nvPr>
            <p:ph type="sldNum" sz="quarter" idx="12"/>
          </p:nvPr>
        </p:nvSpPr>
        <p:spPr/>
        <p:txBody>
          <a:bodyPr/>
          <a:lstStyle/>
          <a:p>
            <a:fld id="{36D2545D-017C-497E-9FCB-6056CE13B757}" type="slidenum">
              <a:rPr lang="en-US" smtClean="0"/>
              <a:t>‹#›</a:t>
            </a:fld>
            <a:endParaRPr lang="en-US"/>
          </a:p>
        </p:txBody>
      </p:sp>
    </p:spTree>
    <p:extLst>
      <p:ext uri="{BB962C8B-B14F-4D97-AF65-F5344CB8AC3E}">
        <p14:creationId xmlns:p14="http://schemas.microsoft.com/office/powerpoint/2010/main" val="4349637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6D1C-4C2F-49AB-A5F9-DC3ECBFE71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10F26B-A70C-45D4-8762-30243F0ABB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9B2984-73FE-455C-8009-5CA4A2E717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FBA31-BDB3-416E-87D8-834FEBFB06A4}"/>
              </a:ext>
            </a:extLst>
          </p:cNvPr>
          <p:cNvSpPr>
            <a:spLocks noGrp="1"/>
          </p:cNvSpPr>
          <p:nvPr>
            <p:ph type="dt" sz="half" idx="10"/>
          </p:nvPr>
        </p:nvSpPr>
        <p:spPr/>
        <p:txBody>
          <a:bodyPr/>
          <a:lstStyle/>
          <a:p>
            <a:fld id="{EBF21DB2-19E1-42A2-8430-F5F351D09C2C}" type="datetime1">
              <a:rPr lang="en-US" smtClean="0"/>
              <a:t>10/7/2019</a:t>
            </a:fld>
            <a:endParaRPr lang="en-US"/>
          </a:p>
        </p:txBody>
      </p:sp>
      <p:sp>
        <p:nvSpPr>
          <p:cNvPr id="6" name="Footer Placeholder 5">
            <a:extLst>
              <a:ext uri="{FF2B5EF4-FFF2-40B4-BE49-F238E27FC236}">
                <a16:creationId xmlns:a16="http://schemas.microsoft.com/office/drawing/2014/main" id="{2998C90D-EDCB-4C21-B283-3EA0F66690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EE6EB-A90A-4386-9B3A-C0ECF8440C73}"/>
              </a:ext>
            </a:extLst>
          </p:cNvPr>
          <p:cNvSpPr>
            <a:spLocks noGrp="1"/>
          </p:cNvSpPr>
          <p:nvPr>
            <p:ph type="sldNum" sz="quarter" idx="12"/>
          </p:nvPr>
        </p:nvSpPr>
        <p:spPr/>
        <p:txBody>
          <a:bodyPr/>
          <a:lstStyle/>
          <a:p>
            <a:fld id="{36D2545D-017C-497E-9FCB-6056CE13B757}" type="slidenum">
              <a:rPr lang="en-US" smtClean="0"/>
              <a:t>‹#›</a:t>
            </a:fld>
            <a:endParaRPr lang="en-US"/>
          </a:p>
        </p:txBody>
      </p:sp>
    </p:spTree>
    <p:extLst>
      <p:ext uri="{BB962C8B-B14F-4D97-AF65-F5344CB8AC3E}">
        <p14:creationId xmlns:p14="http://schemas.microsoft.com/office/powerpoint/2010/main" val="9265678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24C0-6CEA-414D-AE32-FBACBEA3CD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866FD8-1D72-4FC1-8D23-E64650305F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1A15E-2076-45A2-BD85-CCADB8629B50}"/>
              </a:ext>
            </a:extLst>
          </p:cNvPr>
          <p:cNvSpPr>
            <a:spLocks noGrp="1"/>
          </p:cNvSpPr>
          <p:nvPr>
            <p:ph type="dt" sz="half" idx="10"/>
          </p:nvPr>
        </p:nvSpPr>
        <p:spPr/>
        <p:txBody>
          <a:bodyPr/>
          <a:lstStyle/>
          <a:p>
            <a:fld id="{44D4753B-5CA5-433C-995E-D9A6CDB4E45E}" type="datetime1">
              <a:rPr lang="en-US" smtClean="0"/>
              <a:t>10/7/2019</a:t>
            </a:fld>
            <a:endParaRPr lang="en-US"/>
          </a:p>
        </p:txBody>
      </p:sp>
      <p:sp>
        <p:nvSpPr>
          <p:cNvPr id="5" name="Footer Placeholder 4">
            <a:extLst>
              <a:ext uri="{FF2B5EF4-FFF2-40B4-BE49-F238E27FC236}">
                <a16:creationId xmlns:a16="http://schemas.microsoft.com/office/drawing/2014/main" id="{5840CBC9-3713-4BD8-BC3B-26CE97401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F4870-9155-418A-A053-54C05707DDFC}"/>
              </a:ext>
            </a:extLst>
          </p:cNvPr>
          <p:cNvSpPr>
            <a:spLocks noGrp="1"/>
          </p:cNvSpPr>
          <p:nvPr>
            <p:ph type="sldNum" sz="quarter" idx="12"/>
          </p:nvPr>
        </p:nvSpPr>
        <p:spPr/>
        <p:txBody>
          <a:bodyPr/>
          <a:lstStyle/>
          <a:p>
            <a:fld id="{36D2545D-017C-497E-9FCB-6056CE13B757}" type="slidenum">
              <a:rPr lang="en-US" smtClean="0"/>
              <a:t>‹#›</a:t>
            </a:fld>
            <a:endParaRPr lang="en-US"/>
          </a:p>
        </p:txBody>
      </p:sp>
    </p:spTree>
    <p:extLst>
      <p:ext uri="{BB962C8B-B14F-4D97-AF65-F5344CB8AC3E}">
        <p14:creationId xmlns:p14="http://schemas.microsoft.com/office/powerpoint/2010/main" val="32246928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0FE0C2-4B80-4C7F-9AFD-2DD1CBC7B1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E7C0C0-B0D8-4F9B-A52A-A922D596B9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4864C-5F2C-4966-90EC-A7E1E61EF079}"/>
              </a:ext>
            </a:extLst>
          </p:cNvPr>
          <p:cNvSpPr>
            <a:spLocks noGrp="1"/>
          </p:cNvSpPr>
          <p:nvPr>
            <p:ph type="dt" sz="half" idx="10"/>
          </p:nvPr>
        </p:nvSpPr>
        <p:spPr/>
        <p:txBody>
          <a:bodyPr/>
          <a:lstStyle/>
          <a:p>
            <a:fld id="{609B4012-F167-4A4C-AAF0-8799E7E2AA11}" type="datetime1">
              <a:rPr lang="en-US" smtClean="0"/>
              <a:t>10/7/2019</a:t>
            </a:fld>
            <a:endParaRPr lang="en-US"/>
          </a:p>
        </p:txBody>
      </p:sp>
      <p:sp>
        <p:nvSpPr>
          <p:cNvPr id="5" name="Footer Placeholder 4">
            <a:extLst>
              <a:ext uri="{FF2B5EF4-FFF2-40B4-BE49-F238E27FC236}">
                <a16:creationId xmlns:a16="http://schemas.microsoft.com/office/drawing/2014/main" id="{C439FC20-8295-46E6-A468-EA6CC8F52F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869CF-62EE-480C-9C6D-925A3534E717}"/>
              </a:ext>
            </a:extLst>
          </p:cNvPr>
          <p:cNvSpPr>
            <a:spLocks noGrp="1"/>
          </p:cNvSpPr>
          <p:nvPr>
            <p:ph type="sldNum" sz="quarter" idx="12"/>
          </p:nvPr>
        </p:nvSpPr>
        <p:spPr/>
        <p:txBody>
          <a:bodyPr/>
          <a:lstStyle/>
          <a:p>
            <a:fld id="{36D2545D-017C-497E-9FCB-6056CE13B757}" type="slidenum">
              <a:rPr lang="en-US" smtClean="0"/>
              <a:t>‹#›</a:t>
            </a:fld>
            <a:endParaRPr lang="en-US"/>
          </a:p>
        </p:txBody>
      </p:sp>
    </p:spTree>
    <p:extLst>
      <p:ext uri="{BB962C8B-B14F-4D97-AF65-F5344CB8AC3E}">
        <p14:creationId xmlns:p14="http://schemas.microsoft.com/office/powerpoint/2010/main" val="14567424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503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Accent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733171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Accent 2">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8629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hotograph">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FF6A6F-1161-4F3B-AB85-F0FC5E37F157}"/>
              </a:ext>
            </a:extLst>
          </p:cNvPr>
          <p:cNvSpPr/>
          <p:nvPr userDrawn="1"/>
        </p:nvSpPr>
        <p:spPr bwMode="auto">
          <a:xfrm>
            <a:off x="0" y="4285753"/>
            <a:ext cx="12192000" cy="25722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5" name="Title 1">
            <a:extLst>
              <a:ext uri="{FF2B5EF4-FFF2-40B4-BE49-F238E27FC236}">
                <a16:creationId xmlns:a16="http://schemas.microsoft.com/office/drawing/2014/main" id="{5341C66E-C976-475B-B45F-53BD1D51C673}"/>
              </a:ext>
            </a:extLst>
          </p:cNvPr>
          <p:cNvSpPr>
            <a:spLocks noGrp="1"/>
          </p:cNvSpPr>
          <p:nvPr>
            <p:ph type="title"/>
          </p:nvPr>
        </p:nvSpPr>
        <p:spPr>
          <a:xfrm>
            <a:off x="269240" y="4639188"/>
            <a:ext cx="11506642" cy="738247"/>
          </a:xfrm>
        </p:spPr>
        <p:txBody>
          <a:bodyPr lIns="0" rIns="0" anchor="ctr"/>
          <a:lstStyle>
            <a:lvl1pPr>
              <a:defRPr>
                <a:solidFill>
                  <a:schemeClr val="bg1"/>
                </a:solidFill>
              </a:defRPr>
            </a:lvl1pPr>
          </a:lstStyle>
          <a:p>
            <a:r>
              <a:rPr lang="en-US" dirty="0"/>
              <a:t>Click to edit Master title style</a:t>
            </a:r>
          </a:p>
        </p:txBody>
      </p:sp>
      <p:sp>
        <p:nvSpPr>
          <p:cNvPr id="16" name="Text Placeholder 2">
            <a:extLst>
              <a:ext uri="{FF2B5EF4-FFF2-40B4-BE49-F238E27FC236}">
                <a16:creationId xmlns:a16="http://schemas.microsoft.com/office/drawing/2014/main" id="{45D09F9F-8C07-4EF1-B73B-881584FC2648}"/>
              </a:ext>
            </a:extLst>
          </p:cNvPr>
          <p:cNvSpPr>
            <a:spLocks noGrp="1"/>
          </p:cNvSpPr>
          <p:nvPr>
            <p:ph type="body" sz="quarter" idx="14" hasCustomPrompt="1"/>
          </p:nvPr>
        </p:nvSpPr>
        <p:spPr>
          <a:xfrm>
            <a:off x="269240" y="5402437"/>
            <a:ext cx="11506642" cy="572464"/>
          </a:xfrm>
        </p:spPr>
        <p:txBody>
          <a:bodyPr lIns="0" rIns="0" anchor="ctr"/>
          <a:lstStyle>
            <a:lvl1pPr marL="0" indent="0">
              <a:buNone/>
              <a:defRPr>
                <a:solidFill>
                  <a:schemeClr val="bg1"/>
                </a:solidFill>
              </a:defRPr>
            </a:lvl1pPr>
          </a:lstStyle>
          <a:p>
            <a:r>
              <a:rPr lang="en-US" dirty="0"/>
              <a:t>Speaker name</a:t>
            </a:r>
          </a:p>
        </p:txBody>
      </p:sp>
      <p:pic>
        <p:nvPicPr>
          <p:cNvPr id="8" name="MS logo white - EMF">
            <a:extLst>
              <a:ext uri="{FF2B5EF4-FFF2-40B4-BE49-F238E27FC236}">
                <a16:creationId xmlns:a16="http://schemas.microsoft.com/office/drawing/2014/main" id="{CB37031A-8CA6-4651-887D-3C8FD5B797D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black">
          <a:xfrm>
            <a:off x="269240" y="6237502"/>
            <a:ext cx="1423303" cy="304828"/>
          </a:xfrm>
          <a:prstGeom prst="rect">
            <a:avLst/>
          </a:prstGeom>
        </p:spPr>
      </p:pic>
    </p:spTree>
    <p:extLst>
      <p:ext uri="{BB962C8B-B14F-4D97-AF65-F5344CB8AC3E}">
        <p14:creationId xmlns:p14="http://schemas.microsoft.com/office/powerpoint/2010/main" val="1212178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lide Photo Accent 2">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FF6A6F-1161-4F3B-AB85-F0FC5E37F157}"/>
              </a:ext>
            </a:extLst>
          </p:cNvPr>
          <p:cNvSpPr/>
          <p:nvPr userDrawn="1"/>
        </p:nvSpPr>
        <p:spPr bwMode="auto">
          <a:xfrm>
            <a:off x="0" y="4285754"/>
            <a:ext cx="12192000" cy="25722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5" name="Title 1">
            <a:extLst>
              <a:ext uri="{FF2B5EF4-FFF2-40B4-BE49-F238E27FC236}">
                <a16:creationId xmlns:a16="http://schemas.microsoft.com/office/drawing/2014/main" id="{5341C66E-C976-475B-B45F-53BD1D51C673}"/>
              </a:ext>
            </a:extLst>
          </p:cNvPr>
          <p:cNvSpPr>
            <a:spLocks noGrp="1"/>
          </p:cNvSpPr>
          <p:nvPr>
            <p:ph type="title"/>
          </p:nvPr>
        </p:nvSpPr>
        <p:spPr>
          <a:xfrm>
            <a:off x="269240" y="4639188"/>
            <a:ext cx="11506642" cy="738247"/>
          </a:xfrm>
        </p:spPr>
        <p:txBody>
          <a:bodyPr lIns="0" rIns="0" anchor="ctr"/>
          <a:lstStyle>
            <a:lvl1pPr>
              <a:defRPr>
                <a:solidFill>
                  <a:schemeClr val="bg1"/>
                </a:solidFill>
              </a:defRPr>
            </a:lvl1pPr>
          </a:lstStyle>
          <a:p>
            <a:r>
              <a:rPr lang="en-US" dirty="0"/>
              <a:t>Click to edit Master title style</a:t>
            </a:r>
          </a:p>
        </p:txBody>
      </p:sp>
      <p:sp>
        <p:nvSpPr>
          <p:cNvPr id="16" name="Text Placeholder 2">
            <a:extLst>
              <a:ext uri="{FF2B5EF4-FFF2-40B4-BE49-F238E27FC236}">
                <a16:creationId xmlns:a16="http://schemas.microsoft.com/office/drawing/2014/main" id="{45D09F9F-8C07-4EF1-B73B-881584FC2648}"/>
              </a:ext>
            </a:extLst>
          </p:cNvPr>
          <p:cNvSpPr>
            <a:spLocks noGrp="1"/>
          </p:cNvSpPr>
          <p:nvPr>
            <p:ph type="body" sz="quarter" idx="14" hasCustomPrompt="1"/>
          </p:nvPr>
        </p:nvSpPr>
        <p:spPr>
          <a:xfrm>
            <a:off x="269240" y="5402437"/>
            <a:ext cx="11506642" cy="572464"/>
          </a:xfrm>
        </p:spPr>
        <p:txBody>
          <a:bodyPr lIns="0" rIns="0" anchor="ctr"/>
          <a:lstStyle>
            <a:lvl1pPr marL="0" indent="0">
              <a:buNone/>
              <a:defRPr>
                <a:solidFill>
                  <a:schemeClr val="bg1"/>
                </a:solidFill>
              </a:defRPr>
            </a:lvl1pPr>
          </a:lstStyle>
          <a:p>
            <a:r>
              <a:rPr lang="en-US" dirty="0"/>
              <a:t>Speaker name</a:t>
            </a:r>
          </a:p>
        </p:txBody>
      </p:sp>
      <p:pic>
        <p:nvPicPr>
          <p:cNvPr id="8" name="MS logo white - EMF">
            <a:extLst>
              <a:ext uri="{FF2B5EF4-FFF2-40B4-BE49-F238E27FC236}">
                <a16:creationId xmlns:a16="http://schemas.microsoft.com/office/drawing/2014/main" id="{CB37031A-8CA6-4651-887D-3C8FD5B797D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black">
          <a:xfrm>
            <a:off x="269240" y="6237502"/>
            <a:ext cx="1423303" cy="304828"/>
          </a:xfrm>
          <a:prstGeom prst="rect">
            <a:avLst/>
          </a:prstGeom>
        </p:spPr>
      </p:pic>
    </p:spTree>
    <p:extLst>
      <p:ext uri="{BB962C8B-B14F-4D97-AF65-F5344CB8AC3E}">
        <p14:creationId xmlns:p14="http://schemas.microsoft.com/office/powerpoint/2010/main" val="1503527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752894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pter Title Accent 1">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E58455-0901-4138-A651-DFA5F90D0744}"/>
              </a:ext>
            </a:extLst>
          </p:cNvPr>
          <p:cNvSpPr/>
          <p:nvPr userDrawn="1"/>
        </p:nvSpPr>
        <p:spPr bwMode="auto">
          <a:xfrm>
            <a:off x="0" y="0"/>
            <a:ext cx="456216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Title 1"/>
          <p:cNvSpPr>
            <a:spLocks noGrp="1"/>
          </p:cNvSpPr>
          <p:nvPr>
            <p:ph type="title" hasCustomPrompt="1"/>
          </p:nvPr>
        </p:nvSpPr>
        <p:spPr>
          <a:xfrm>
            <a:off x="269303" y="2084187"/>
            <a:ext cx="4008783" cy="1793090"/>
          </a:xfrm>
          <a:noFill/>
        </p:spPr>
        <p:txBody>
          <a:bodyPr lIns="146304" tIns="91440" rIns="146304" bIns="91440" anchor="t" anchorCtr="0"/>
          <a:lstStyle>
            <a:lvl1pPr>
              <a:defRPr sz="4000" spc="-98" baseline="0">
                <a:gradFill>
                  <a:gsLst>
                    <a:gs pos="62564">
                      <a:schemeClr val="tx1"/>
                    </a:gs>
                    <a:gs pos="55000">
                      <a:schemeClr val="tx1"/>
                    </a:gs>
                  </a:gsLst>
                  <a:lin ang="5400000" scaled="0"/>
                </a:gradFill>
              </a:defRPr>
            </a:lvl1pPr>
          </a:lstStyle>
          <a:p>
            <a:r>
              <a:rPr lang="en-US" dirty="0"/>
              <a:t>Chapter title</a:t>
            </a:r>
          </a:p>
        </p:txBody>
      </p:sp>
      <p:sp>
        <p:nvSpPr>
          <p:cNvPr id="5" name="Text Placeholder 4"/>
          <p:cNvSpPr>
            <a:spLocks noGrp="1"/>
          </p:cNvSpPr>
          <p:nvPr>
            <p:ph type="body" sz="quarter" idx="12" hasCustomPrompt="1"/>
          </p:nvPr>
        </p:nvSpPr>
        <p:spPr>
          <a:xfrm>
            <a:off x="269301" y="3878574"/>
            <a:ext cx="3207021" cy="1792326"/>
          </a:xfrm>
          <a:noFill/>
        </p:spPr>
        <p:txBody>
          <a:bodyPr lIns="164592" tIns="109728" rIns="164592" bIns="109728">
            <a:noAutofit/>
          </a:bodyPr>
          <a:lstStyle>
            <a:lvl1pPr marL="0" indent="0">
              <a:spcBef>
                <a:spcPts val="0"/>
              </a:spcBef>
              <a:buNone/>
              <a:defRPr sz="2000"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1482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hapter Title Accent 2">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FC90E5-5EAE-4D2D-86D4-1188623CC519}"/>
              </a:ext>
            </a:extLst>
          </p:cNvPr>
          <p:cNvSpPr/>
          <p:nvPr userDrawn="1"/>
        </p:nvSpPr>
        <p:spPr bwMode="auto">
          <a:xfrm>
            <a:off x="0" y="0"/>
            <a:ext cx="456216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5" name="Text Placeholder 4"/>
          <p:cNvSpPr>
            <a:spLocks noGrp="1"/>
          </p:cNvSpPr>
          <p:nvPr>
            <p:ph type="body" sz="quarter" idx="12" hasCustomPrompt="1"/>
          </p:nvPr>
        </p:nvSpPr>
        <p:spPr>
          <a:xfrm>
            <a:off x="269301" y="3878574"/>
            <a:ext cx="3207021" cy="1792326"/>
          </a:xfrm>
          <a:noFill/>
        </p:spPr>
        <p:txBody>
          <a:bodyPr lIns="164592" tIns="109728" rIns="164592" bIns="109728">
            <a:noAutofit/>
          </a:bodyPr>
          <a:lstStyle>
            <a:lvl1pPr marL="0" indent="0">
              <a:spcBef>
                <a:spcPts val="0"/>
              </a:spcBef>
              <a:buNone/>
              <a:defRPr sz="2000" spc="0" baseline="0">
                <a:gradFill>
                  <a:gsLst>
                    <a:gs pos="91000">
                      <a:schemeClr val="tx1"/>
                    </a:gs>
                    <a:gs pos="0">
                      <a:schemeClr val="tx1"/>
                    </a:gs>
                  </a:gsLst>
                  <a:lin ang="5400000" scaled="0"/>
                </a:gradFill>
                <a:latin typeface="+mn-lt"/>
              </a:defRPr>
            </a:lvl1pPr>
          </a:lstStyle>
          <a:p>
            <a:pPr lvl="0"/>
            <a:r>
              <a:rPr lang="en-US"/>
              <a:t>Speaker name</a:t>
            </a:r>
          </a:p>
        </p:txBody>
      </p:sp>
      <p:sp>
        <p:nvSpPr>
          <p:cNvPr id="3" name="Text Placeholder 2">
            <a:extLst>
              <a:ext uri="{FF2B5EF4-FFF2-40B4-BE49-F238E27FC236}">
                <a16:creationId xmlns:a16="http://schemas.microsoft.com/office/drawing/2014/main" id="{A81A7DA1-9773-46AE-9BB6-067DFA19483A}"/>
              </a:ext>
            </a:extLst>
          </p:cNvPr>
          <p:cNvSpPr>
            <a:spLocks noGrp="1"/>
          </p:cNvSpPr>
          <p:nvPr>
            <p:ph type="body" sz="quarter" idx="13" hasCustomPrompt="1"/>
          </p:nvPr>
        </p:nvSpPr>
        <p:spPr>
          <a:xfrm>
            <a:off x="269303" y="2084187"/>
            <a:ext cx="4005072" cy="1792326"/>
          </a:xfrm>
        </p:spPr>
        <p:txBody>
          <a:bodyPr>
            <a:noAutofit/>
          </a:bodyPr>
          <a:lstStyle>
            <a:lvl1pPr marL="0" indent="0">
              <a:lnSpc>
                <a:spcPct val="100000"/>
              </a:lnSpc>
              <a:spcBef>
                <a:spcPts val="0"/>
              </a:spcBef>
              <a:spcAft>
                <a:spcPts val="3000"/>
              </a:spcAft>
              <a:buFontTx/>
              <a:buNone/>
              <a:defRPr sz="4000"/>
            </a:lvl1pPr>
          </a:lstStyle>
          <a:p>
            <a:pPr lvl="0"/>
            <a:r>
              <a:rPr lang="en-US" dirty="0"/>
              <a:t>Chapter Title</a:t>
            </a:r>
            <a:endParaRPr lang="en-IN" dirty="0"/>
          </a:p>
        </p:txBody>
      </p:sp>
    </p:spTree>
    <p:extLst>
      <p:ext uri="{BB962C8B-B14F-4D97-AF65-F5344CB8AC3E}">
        <p14:creationId xmlns:p14="http://schemas.microsoft.com/office/powerpoint/2010/main" val="663850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2">
            <a:extLst>
              <a:ext uri="{FF2B5EF4-FFF2-40B4-BE49-F238E27FC236}">
                <a16:creationId xmlns:a16="http://schemas.microsoft.com/office/drawing/2014/main" id="{5B873EF7-85CA-4480-B1DE-AA7FAAAF39F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8" name="Slide Number Placeholder 3">
            <a:extLst>
              <a:ext uri="{FF2B5EF4-FFF2-40B4-BE49-F238E27FC236}">
                <a16:creationId xmlns:a16="http://schemas.microsoft.com/office/drawing/2014/main" id="{E244B1DC-0092-4409-B4A3-B4C3C02820C3}"/>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25191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White">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2">
            <a:extLst>
              <a:ext uri="{FF2B5EF4-FFF2-40B4-BE49-F238E27FC236}">
                <a16:creationId xmlns:a16="http://schemas.microsoft.com/office/drawing/2014/main" id="{78B41CEB-CDB1-44AC-A24B-7EF267202227}"/>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8" name="Slide Number Placeholder 3">
            <a:extLst>
              <a:ext uri="{FF2B5EF4-FFF2-40B4-BE49-F238E27FC236}">
                <a16:creationId xmlns:a16="http://schemas.microsoft.com/office/drawing/2014/main" id="{0011E047-A914-44E1-B2F3-55BE68B2E81E}"/>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291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Accent 1">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182511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2">
            <a:extLst>
              <a:ext uri="{FF2B5EF4-FFF2-40B4-BE49-F238E27FC236}">
                <a16:creationId xmlns:a16="http://schemas.microsoft.com/office/drawing/2014/main" id="{D29B7C52-54F9-4B51-AD99-1D848ADBF12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bg1"/>
                </a:solidFill>
              </a:defRPr>
            </a:lvl1pPr>
          </a:lstStyle>
          <a:p>
            <a:r>
              <a:rPr lang="en-US"/>
              <a:t>Microsoft Confidential</a:t>
            </a:r>
          </a:p>
        </p:txBody>
      </p:sp>
      <p:sp>
        <p:nvSpPr>
          <p:cNvPr id="8" name="Slide Number Placeholder 3">
            <a:extLst>
              <a:ext uri="{FF2B5EF4-FFF2-40B4-BE49-F238E27FC236}">
                <a16:creationId xmlns:a16="http://schemas.microsoft.com/office/drawing/2014/main" id="{01DC4D1C-43A2-4607-9C80-ECDB9546DB4F}"/>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7423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Accent 2">
    <p:bg>
      <p:bgPr>
        <a:solidFill>
          <a:schemeClr val="accent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182511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2">
            <a:extLst>
              <a:ext uri="{FF2B5EF4-FFF2-40B4-BE49-F238E27FC236}">
                <a16:creationId xmlns:a16="http://schemas.microsoft.com/office/drawing/2014/main" id="{7521AD29-3A96-41D7-9654-36AB53384AD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bg1"/>
                </a:solidFill>
              </a:defRPr>
            </a:lvl1pPr>
          </a:lstStyle>
          <a:p>
            <a:r>
              <a:rPr lang="en-US"/>
              <a:t>Microsoft Confidential</a:t>
            </a:r>
          </a:p>
        </p:txBody>
      </p:sp>
      <p:sp>
        <p:nvSpPr>
          <p:cNvPr id="8" name="Slide Number Placeholder 3">
            <a:extLst>
              <a:ext uri="{FF2B5EF4-FFF2-40B4-BE49-F238E27FC236}">
                <a16:creationId xmlns:a16="http://schemas.microsoft.com/office/drawing/2014/main" id="{A9B11646-8A2F-4C5E-A66C-FFE4AE10503F}"/>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8315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9F0D7-A01C-40D5-9155-B9B274B73298}"/>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C69F0D7-A01C-40D5-9155-B9B274B7329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5" name="Footer Placeholder 2">
            <a:extLst>
              <a:ext uri="{FF2B5EF4-FFF2-40B4-BE49-F238E27FC236}">
                <a16:creationId xmlns:a16="http://schemas.microsoft.com/office/drawing/2014/main" id="{FD83EC4B-53A6-497D-AF8A-D5A9D00EDB43}"/>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6" name="Slide Number Placeholder 3">
            <a:extLst>
              <a:ext uri="{FF2B5EF4-FFF2-40B4-BE49-F238E27FC236}">
                <a16:creationId xmlns:a16="http://schemas.microsoft.com/office/drawing/2014/main" id="{5DB83BD3-A965-4D22-BA91-5B9901A84EFB}"/>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898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37191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Accen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55EB30EA-1435-4FD4-87D5-B5388464DD26}"/>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bg1"/>
                </a:solidFill>
              </a:defRPr>
            </a:lvl1pPr>
          </a:lstStyle>
          <a:p>
            <a:r>
              <a:rPr lang="en-US"/>
              <a:t>Microsoft Confidential</a:t>
            </a:r>
          </a:p>
        </p:txBody>
      </p:sp>
      <p:sp>
        <p:nvSpPr>
          <p:cNvPr id="6" name="Slide Number Placeholder 3">
            <a:extLst>
              <a:ext uri="{FF2B5EF4-FFF2-40B4-BE49-F238E27FC236}">
                <a16:creationId xmlns:a16="http://schemas.microsoft.com/office/drawing/2014/main" id="{84ED76D0-1A5F-4F76-8541-7ADAF5DA3B73}"/>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6122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529B25CE-7DFB-4B02-A3B9-7DAD6334CF0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bg1"/>
                </a:solidFill>
              </a:defRPr>
            </a:lvl1pPr>
          </a:lstStyle>
          <a:p>
            <a:r>
              <a:rPr lang="en-US"/>
              <a:t>Microsoft Confidential</a:t>
            </a:r>
          </a:p>
        </p:txBody>
      </p:sp>
      <p:sp>
        <p:nvSpPr>
          <p:cNvPr id="6" name="Slide Number Placeholder 3">
            <a:extLst>
              <a:ext uri="{FF2B5EF4-FFF2-40B4-BE49-F238E27FC236}">
                <a16:creationId xmlns:a16="http://schemas.microsoft.com/office/drawing/2014/main" id="{22FB5FAC-A59A-4AA9-B88A-C647F98D4B17}"/>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31477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heme" Target="../theme/theme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theme" Target="../theme/theme3.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image" Target="../media/image12.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4.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21" Type="http://schemas.openxmlformats.org/officeDocument/2006/relationships/slideLayout" Target="../slideLayouts/slideLayout106.xml"/><Relationship Id="rId34" Type="http://schemas.openxmlformats.org/officeDocument/2006/relationships/tags" Target="../tags/tag1.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vmlDrawing" Target="../drawings/vmlDrawing1.v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theme" Target="../theme/theme5.xml"/><Relationship Id="rId37" Type="http://schemas.openxmlformats.org/officeDocument/2006/relationships/image" Target="../media/image8.emf"/><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image" Target="../media/image17.emf"/><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oleObject" Target="../embeddings/oleObject1.bin"/><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theme" Target="../theme/theme6.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image" Target="../media/image1.png"/><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theme" Target="../theme/theme7.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image" Target="../media/image34.emf"/><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theme" Target="../theme/theme8.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3448918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997268394"/>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310427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94BF4-7D11-4F59-8804-C36572F3DD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F95C16-B9E1-4489-BEB6-AC46EC2B9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EF161-5C02-452D-9895-9A4CDE426B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C6FF3B-7533-4BBD-BD2B-DECA2929B43C}" type="datetime1">
              <a:rPr lang="en-US" smtClean="0"/>
              <a:t>10/7/2019</a:t>
            </a:fld>
            <a:endParaRPr lang="en-US"/>
          </a:p>
        </p:txBody>
      </p:sp>
      <p:sp>
        <p:nvSpPr>
          <p:cNvPr id="5" name="Footer Placeholder 4">
            <a:extLst>
              <a:ext uri="{FF2B5EF4-FFF2-40B4-BE49-F238E27FC236}">
                <a16:creationId xmlns:a16="http://schemas.microsoft.com/office/drawing/2014/main" id="{755F46EF-48A0-4A3B-94BD-1BBA2D73EF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E4064B-FEC6-4955-874C-F4182FE15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D2545D-017C-497E-9FCB-6056CE13B757}" type="slidenum">
              <a:rPr lang="en-US" smtClean="0"/>
              <a:t>‹#›</a:t>
            </a:fld>
            <a:endParaRPr lang="en-US"/>
          </a:p>
        </p:txBody>
      </p:sp>
    </p:spTree>
    <p:extLst>
      <p:ext uri="{BB962C8B-B14F-4D97-AF65-F5344CB8AC3E}">
        <p14:creationId xmlns:p14="http://schemas.microsoft.com/office/powerpoint/2010/main" val="1218606918"/>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2052541-C478-413F-B49C-4151EC70404F}"/>
              </a:ext>
            </a:extLst>
          </p:cNvPr>
          <p:cNvGraphicFramePr>
            <a:graphicFrameLocks noChangeAspect="1"/>
          </p:cNvGraphicFramePr>
          <p:nvPr userDrawn="1">
            <p:custDataLst>
              <p:tags r:id="rId3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35" imgW="425" imgH="424" progId="TCLayout.ActiveDocument.1">
                  <p:embed/>
                </p:oleObj>
              </mc:Choice>
              <mc:Fallback>
                <p:oleObj name="think-cell Slide" r:id="rId35" imgW="425" imgH="424" progId="TCLayout.ActiveDocument.1">
                  <p:embed/>
                  <p:pic>
                    <p:nvPicPr>
                      <p:cNvPr id="3" name="Object 2" hidden="1">
                        <a:extLst>
                          <a:ext uri="{FF2B5EF4-FFF2-40B4-BE49-F238E27FC236}">
                            <a16:creationId xmlns:a16="http://schemas.microsoft.com/office/drawing/2014/main" id="{52052541-C478-413F-B49C-4151EC70404F}"/>
                          </a:ext>
                        </a:extLst>
                      </p:cNvPr>
                      <p:cNvPicPr/>
                      <p:nvPr/>
                    </p:nvPicPr>
                    <p:blipFill>
                      <a:blip r:embed="rId36"/>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9282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
        <p:nvSpPr>
          <p:cNvPr id="6" name="Footer Placeholder 2">
            <a:extLst>
              <a:ext uri="{FF2B5EF4-FFF2-40B4-BE49-F238E27FC236}">
                <a16:creationId xmlns:a16="http://schemas.microsoft.com/office/drawing/2014/main" id="{B63BDF07-A75A-407A-980B-B431EE0AE5F6}"/>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7" name="Slide Number Placeholder 3">
            <a:extLst>
              <a:ext uri="{FF2B5EF4-FFF2-40B4-BE49-F238E27FC236}">
                <a16:creationId xmlns:a16="http://schemas.microsoft.com/office/drawing/2014/main" id="{EA3ECE1F-5BF7-4523-8515-168FD30B31EB}"/>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24023444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Lst>
  <p:transition>
    <p:fade/>
  </p:transition>
  <p:hf hdr="0" dt="0"/>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Semilight" panose="020B0402040204020203"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536">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39093315"/>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59254298"/>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 id="2147483853" r:id="rId29"/>
    <p:sldLayoutId id="2147483854"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58876360"/>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46.jpeg"/><Relationship Id="rId17" Type="http://schemas.openxmlformats.org/officeDocument/2006/relationships/image" Target="../media/image51.jpeg"/><Relationship Id="rId2" Type="http://schemas.openxmlformats.org/officeDocument/2006/relationships/notesSlide" Target="../notesSlides/notesSlide2.xml"/><Relationship Id="rId16"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5" Type="http://schemas.openxmlformats.org/officeDocument/2006/relationships/image" Target="../media/image49.png"/><Relationship Id="rId10" Type="http://schemas.openxmlformats.org/officeDocument/2006/relationships/image" Target="../media/image44.jpeg"/><Relationship Id="rId19" Type="http://schemas.openxmlformats.org/officeDocument/2006/relationships/image" Target="../media/image53.pn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88.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sv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12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xml"/><Relationship Id="rId1" Type="http://schemas.openxmlformats.org/officeDocument/2006/relationships/slideLayout" Target="../slideLayouts/slideLayout48.xml"/><Relationship Id="rId5" Type="http://schemas.openxmlformats.org/officeDocument/2006/relationships/image" Target="../media/image74.png"/><Relationship Id="rId4" Type="http://schemas.openxmlformats.org/officeDocument/2006/relationships/hyperlink" Target="https://www.labavn.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xml"/><Relationship Id="rId1" Type="http://schemas.openxmlformats.org/officeDocument/2006/relationships/slideLayout" Target="../slideLayouts/slideLayout48.xml"/><Relationship Id="rId5" Type="http://schemas.openxmlformats.org/officeDocument/2006/relationships/image" Target="../media/image75.png"/><Relationship Id="rId4" Type="http://schemas.openxmlformats.org/officeDocument/2006/relationships/hyperlink" Target="https://jfkfiles2.azurewebsites.ne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050C-F103-4433-A99C-F229520E217D}"/>
              </a:ext>
            </a:extLst>
          </p:cNvPr>
          <p:cNvSpPr>
            <a:spLocks noGrp="1"/>
          </p:cNvSpPr>
          <p:nvPr>
            <p:ph type="title"/>
          </p:nvPr>
        </p:nvSpPr>
        <p:spPr>
          <a:xfrm>
            <a:off x="88490" y="289511"/>
            <a:ext cx="11836590" cy="899665"/>
          </a:xfrm>
        </p:spPr>
        <p:txBody>
          <a:bodyPr/>
          <a:lstStyle/>
          <a:p>
            <a:r>
              <a:rPr lang="en-US" sz="3200" spc="0" dirty="0">
                <a:solidFill>
                  <a:schemeClr val="tx1"/>
                </a:solidFill>
                <a:latin typeface="Segoe UI Semibold (Headings)"/>
              </a:rPr>
              <a:t>Advance government priorities with the mission-critical cloud</a:t>
            </a:r>
          </a:p>
        </p:txBody>
      </p:sp>
      <p:sp>
        <p:nvSpPr>
          <p:cNvPr id="6" name="Rectangle 5">
            <a:extLst>
              <a:ext uri="{FF2B5EF4-FFF2-40B4-BE49-F238E27FC236}">
                <a16:creationId xmlns:a16="http://schemas.microsoft.com/office/drawing/2014/main" id="{7D6D82A7-EE0F-46F0-B3F2-3D3F4667C2DE}"/>
              </a:ext>
            </a:extLst>
          </p:cNvPr>
          <p:cNvSpPr/>
          <p:nvPr/>
        </p:nvSpPr>
        <p:spPr>
          <a:xfrm>
            <a:off x="475288" y="5131073"/>
            <a:ext cx="2582208" cy="1446550"/>
          </a:xfrm>
          <a:prstGeom prst="rect">
            <a:avLst/>
          </a:prstGeom>
        </p:spPr>
        <p:txBody>
          <a:bodyPr wrap="square">
            <a:spAutoFit/>
          </a:bodyPr>
          <a:lstStyle/>
          <a:p>
            <a:pPr marL="0" marR="0" lvl="0" indent="0" algn="ctr" defTabSz="457112" rtl="0" eaLnBrk="1" fontAlgn="auto" latinLnBrk="0" hangingPunct="1">
              <a:lnSpc>
                <a:spcPct val="100000"/>
              </a:lnSpc>
              <a:spcBef>
                <a:spcPts val="0"/>
              </a:spcBef>
              <a:spcAft>
                <a:spcPts val="0"/>
              </a:spcAft>
              <a:buClrTx/>
              <a:buSzTx/>
              <a:buFontTx/>
              <a:buNone/>
              <a:tabLst/>
              <a:defRPr/>
            </a:pPr>
            <a:r>
              <a:rPr kumimoji="0" lang="en-US" sz="2000" b="0" i="0" u="none" strike="noStrike" kern="1200" cap="all" spc="0" normalizeH="0" baseline="0" noProof="0" dirty="0">
                <a:ln>
                  <a:noFill/>
                </a:ln>
                <a:solidFill>
                  <a:srgbClr val="0078D7"/>
                </a:solidFill>
                <a:effectLst/>
                <a:uLnTx/>
                <a:uFillTx/>
                <a:latin typeface="Segoe UI Semibold" panose="020B0702040204020203" pitchFamily="34" charset="0"/>
                <a:ea typeface="+mn-ea"/>
                <a:cs typeface="+mn-cs"/>
              </a:rPr>
              <a:t>Engage </a:t>
            </a:r>
            <a:br>
              <a:rPr kumimoji="0" lang="en-US" sz="2000" b="0" i="0" u="none" strike="noStrike" kern="1200" cap="all" spc="0" normalizeH="0" baseline="0" noProof="0" dirty="0">
                <a:ln>
                  <a:noFill/>
                </a:ln>
                <a:solidFill>
                  <a:srgbClr val="0078D7"/>
                </a:solidFill>
                <a:effectLst/>
                <a:uLnTx/>
                <a:uFillTx/>
                <a:latin typeface="Segoe UI Semibold" panose="020B0702040204020203" pitchFamily="34" charset="0"/>
                <a:ea typeface="+mn-ea"/>
                <a:cs typeface="+mn-cs"/>
              </a:rPr>
            </a:br>
            <a:r>
              <a:rPr kumimoji="0" lang="en-US" sz="2000" b="0" i="0" u="none" strike="noStrike" kern="1200" cap="all" spc="0" normalizeH="0" baseline="0" noProof="0" dirty="0">
                <a:ln>
                  <a:noFill/>
                </a:ln>
                <a:solidFill>
                  <a:srgbClr val="0078D7"/>
                </a:solidFill>
                <a:effectLst/>
                <a:uLnTx/>
                <a:uFillTx/>
                <a:latin typeface="Segoe UI Semibold" panose="020B0702040204020203" pitchFamily="34" charset="0"/>
                <a:ea typeface="+mn-ea"/>
                <a:cs typeface="+mn-cs"/>
              </a:rPr>
              <a:t>your citizens </a:t>
            </a:r>
            <a:br>
              <a:rPr kumimoji="0" lang="en-US" sz="1800" b="0" i="0" u="none" strike="noStrike" kern="1200" cap="all" spc="0" normalizeH="0" baseline="0" noProof="0" dirty="0">
                <a:ln>
                  <a:noFill/>
                </a:ln>
                <a:solidFill>
                  <a:srgbClr val="0078D7"/>
                </a:solidFill>
                <a:effectLst/>
                <a:uLnTx/>
                <a:uFillTx/>
                <a:latin typeface="Segoe UI Semibold" panose="020B0702040204020203" pitchFamily="34" charset="0"/>
                <a:ea typeface="+mn-ea"/>
                <a:cs typeface="+mn-cs"/>
              </a:rPr>
            </a:br>
            <a:r>
              <a:rPr kumimoji="0" lang="en-US" sz="1600" b="0" i="0" u="none" strike="noStrike" kern="1200" cap="none" spc="0" normalizeH="0" baseline="0" noProof="0" dirty="0">
                <a:ln>
                  <a:noFill/>
                </a:ln>
                <a:solidFill>
                  <a:srgbClr val="353535"/>
                </a:solidFill>
                <a:effectLst/>
                <a:uLnTx/>
                <a:uFillTx/>
                <a:latin typeface="Segoe UI Light"/>
                <a:ea typeface="+mn-ea"/>
                <a:cs typeface="Segoe UI Semibold" panose="020B0702040204020203" pitchFamily="34" charset="0"/>
              </a:rPr>
              <a:t>for greater community connection and participation</a:t>
            </a:r>
            <a:endParaRPr kumimoji="0" lang="en-US" sz="1800" b="0" i="0" u="none" strike="noStrike" kern="1200" cap="none" spc="0" normalizeH="0" baseline="0" noProof="0" dirty="0">
              <a:ln>
                <a:noFill/>
              </a:ln>
              <a:solidFill>
                <a:srgbClr val="353535"/>
              </a:solidFill>
              <a:effectLst/>
              <a:uLnTx/>
              <a:uFillTx/>
              <a:latin typeface="Segoe UI Light"/>
              <a:ea typeface="+mn-ea"/>
              <a:cs typeface="Segoe UI Semibold" panose="020B0702040204020203" pitchFamily="34" charset="0"/>
            </a:endParaRPr>
          </a:p>
        </p:txBody>
      </p:sp>
      <p:sp>
        <p:nvSpPr>
          <p:cNvPr id="7" name="Rectangle 6">
            <a:extLst>
              <a:ext uri="{FF2B5EF4-FFF2-40B4-BE49-F238E27FC236}">
                <a16:creationId xmlns:a16="http://schemas.microsoft.com/office/drawing/2014/main" id="{408415B1-E3A9-4E09-8955-EA27203D2A8E}"/>
              </a:ext>
            </a:extLst>
          </p:cNvPr>
          <p:cNvSpPr/>
          <p:nvPr/>
        </p:nvSpPr>
        <p:spPr>
          <a:xfrm>
            <a:off x="3281014" y="5131073"/>
            <a:ext cx="2344969" cy="1446550"/>
          </a:xfrm>
          <a:prstGeom prst="rect">
            <a:avLst/>
          </a:prstGeom>
        </p:spPr>
        <p:txBody>
          <a:bodyPr wrap="square">
            <a:spAutoFit/>
          </a:bodyPr>
          <a:lstStyle/>
          <a:p>
            <a:pPr marL="0" marR="0" lvl="0" indent="0" algn="ctr" defTabSz="457112" rtl="0" eaLnBrk="1" fontAlgn="auto" latinLnBrk="0" hangingPunct="1">
              <a:lnSpc>
                <a:spcPct val="100000"/>
              </a:lnSpc>
              <a:spcBef>
                <a:spcPts val="0"/>
              </a:spcBef>
              <a:spcAft>
                <a:spcPts val="0"/>
              </a:spcAft>
              <a:buClrTx/>
              <a:buSzTx/>
              <a:buFontTx/>
              <a:buNone/>
              <a:tabLst/>
              <a:defRPr/>
            </a:pPr>
            <a:r>
              <a:rPr kumimoji="0" lang="en-US" sz="2000" b="0" i="0" u="none" strike="noStrike" kern="1200" cap="all" spc="0" normalizeH="0" baseline="0" noProof="0" dirty="0">
                <a:ln>
                  <a:noFill/>
                </a:ln>
                <a:solidFill>
                  <a:srgbClr val="0078D7"/>
                </a:solidFill>
                <a:effectLst/>
                <a:uLnTx/>
                <a:uFillTx/>
                <a:latin typeface="Segoe UI Semibold" panose="020B0702040204020203" pitchFamily="34" charset="0"/>
                <a:ea typeface="+mn-ea"/>
                <a:cs typeface="+mn-cs"/>
              </a:rPr>
              <a:t>Empower your employees </a:t>
            </a:r>
            <a:br>
              <a:rPr kumimoji="0" lang="en-US" sz="2000" b="0" i="0" u="none" strike="noStrike" kern="1200" cap="all" spc="0" normalizeH="0" baseline="0" noProof="0" dirty="0">
                <a:ln>
                  <a:noFill/>
                </a:ln>
                <a:solidFill>
                  <a:srgbClr val="0078D7"/>
                </a:solidFill>
                <a:effectLst/>
                <a:uLnTx/>
                <a:uFillTx/>
                <a:latin typeface="Segoe UI Semibold" panose="020B0702040204020203" pitchFamily="34" charset="0"/>
                <a:ea typeface="+mn-ea"/>
                <a:cs typeface="+mn-cs"/>
              </a:rPr>
            </a:br>
            <a:r>
              <a:rPr kumimoji="0" lang="en-US" sz="1600" b="0" i="0" u="none" strike="noStrike" kern="1200" cap="none" spc="0" normalizeH="0" baseline="0" noProof="0" dirty="0">
                <a:ln>
                  <a:noFill/>
                </a:ln>
                <a:solidFill>
                  <a:srgbClr val="353535"/>
                </a:solidFill>
                <a:effectLst/>
                <a:uLnTx/>
                <a:uFillTx/>
                <a:latin typeface="Segoe UI Light"/>
                <a:ea typeface="+mn-ea"/>
                <a:cs typeface="Segoe UI Semibold" panose="020B0702040204020203" pitchFamily="34" charset="0"/>
              </a:rPr>
              <a:t>to improve efficiency and quality of in-person citizen services</a:t>
            </a:r>
            <a:endParaRPr kumimoji="0" lang="en-US" sz="1800" b="0" i="0" u="none" strike="noStrike" kern="1200" cap="none" spc="0" normalizeH="0" baseline="0" noProof="0" dirty="0">
              <a:ln>
                <a:noFill/>
              </a:ln>
              <a:solidFill>
                <a:srgbClr val="353535"/>
              </a:solidFill>
              <a:effectLst/>
              <a:uLnTx/>
              <a:uFillTx/>
              <a:latin typeface="Segoe UI Light"/>
              <a:ea typeface="+mn-ea"/>
              <a:cs typeface="Segoe UI Semibold" panose="020B0702040204020203" pitchFamily="34" charset="0"/>
            </a:endParaRPr>
          </a:p>
        </p:txBody>
      </p:sp>
      <p:sp>
        <p:nvSpPr>
          <p:cNvPr id="8" name="Rectangle 7">
            <a:extLst>
              <a:ext uri="{FF2B5EF4-FFF2-40B4-BE49-F238E27FC236}">
                <a16:creationId xmlns:a16="http://schemas.microsoft.com/office/drawing/2014/main" id="{97B826C8-FB9E-481F-A723-9B95A30B655D}"/>
              </a:ext>
            </a:extLst>
          </p:cNvPr>
          <p:cNvSpPr/>
          <p:nvPr/>
        </p:nvSpPr>
        <p:spPr>
          <a:xfrm>
            <a:off x="6236606" y="5131073"/>
            <a:ext cx="2784013" cy="1508105"/>
          </a:xfrm>
          <a:prstGeom prst="rect">
            <a:avLst/>
          </a:prstGeom>
        </p:spPr>
        <p:txBody>
          <a:bodyPr wrap="square">
            <a:spAutoFit/>
          </a:bodyPr>
          <a:lstStyle/>
          <a:p>
            <a:pPr marL="0" marR="0" lvl="0" indent="0" algn="ctr" defTabSz="457112" rtl="0" eaLnBrk="1" fontAlgn="auto" latinLnBrk="0" hangingPunct="1">
              <a:lnSpc>
                <a:spcPct val="100000"/>
              </a:lnSpc>
              <a:spcBef>
                <a:spcPts val="0"/>
              </a:spcBef>
              <a:spcAft>
                <a:spcPts val="0"/>
              </a:spcAft>
              <a:buClrTx/>
              <a:buSzTx/>
              <a:buFontTx/>
              <a:buNone/>
              <a:tabLst/>
              <a:defRPr/>
            </a:pPr>
            <a:r>
              <a:rPr kumimoji="0" lang="en-US" sz="2000" b="0" i="0" u="none" strike="noStrike" kern="1200" cap="all" spc="0" normalizeH="0" baseline="0" noProof="0" dirty="0">
                <a:ln>
                  <a:noFill/>
                </a:ln>
                <a:solidFill>
                  <a:srgbClr val="0078D7"/>
                </a:solidFill>
                <a:effectLst/>
                <a:uLnTx/>
                <a:uFillTx/>
                <a:latin typeface="Segoe UI Semibold" panose="020B0702040204020203" pitchFamily="34" charset="0"/>
                <a:ea typeface="+mn-ea"/>
                <a:cs typeface="+mn-cs"/>
              </a:rPr>
              <a:t>Transform Government services </a:t>
            </a:r>
            <a:br>
              <a:rPr kumimoji="0" lang="en-US" sz="2000" b="0" i="0" u="none" strike="noStrike" kern="1200" cap="all" spc="0" normalizeH="0" baseline="0" noProof="0" dirty="0">
                <a:ln>
                  <a:noFill/>
                </a:ln>
                <a:solidFill>
                  <a:srgbClr val="0078D7"/>
                </a:solidFill>
                <a:effectLst/>
                <a:uLnTx/>
                <a:uFillTx/>
                <a:latin typeface="Segoe UI Semibold" panose="020B0702040204020203" pitchFamily="34" charset="0"/>
                <a:ea typeface="+mn-ea"/>
                <a:cs typeface="+mn-cs"/>
              </a:rPr>
            </a:br>
            <a:r>
              <a:rPr kumimoji="0" lang="en-US" sz="1600" b="0" i="0" u="none" strike="noStrike" kern="1200" cap="none" spc="0" normalizeH="0" baseline="0" noProof="0" dirty="0">
                <a:ln>
                  <a:noFill/>
                </a:ln>
                <a:solidFill>
                  <a:srgbClr val="353535"/>
                </a:solidFill>
                <a:effectLst/>
                <a:uLnTx/>
                <a:uFillTx/>
                <a:latin typeface="Segoe UI Light"/>
                <a:ea typeface="+mn-ea"/>
                <a:cs typeface="Segoe UI Semibold" panose="020B0702040204020203" pitchFamily="34" charset="0"/>
              </a:rPr>
              <a:t>to unlock insight on operations and performance </a:t>
            </a:r>
          </a:p>
        </p:txBody>
      </p:sp>
      <p:sp>
        <p:nvSpPr>
          <p:cNvPr id="9" name="Rectangle 8">
            <a:extLst>
              <a:ext uri="{FF2B5EF4-FFF2-40B4-BE49-F238E27FC236}">
                <a16:creationId xmlns:a16="http://schemas.microsoft.com/office/drawing/2014/main" id="{DD65F058-37E0-46E2-9BE1-1B44C48B58EA}"/>
              </a:ext>
            </a:extLst>
          </p:cNvPr>
          <p:cNvSpPr/>
          <p:nvPr/>
        </p:nvSpPr>
        <p:spPr>
          <a:xfrm>
            <a:off x="8947938" y="5131073"/>
            <a:ext cx="2784014" cy="1415772"/>
          </a:xfrm>
          <a:prstGeom prst="rect">
            <a:avLst/>
          </a:prstGeom>
        </p:spPr>
        <p:txBody>
          <a:bodyPr wrap="square">
            <a:spAutoFit/>
          </a:bodyPr>
          <a:lstStyle/>
          <a:p>
            <a:pPr marL="0" marR="0" lvl="0" indent="0" algn="ctr" defTabSz="457112" rtl="0" eaLnBrk="1" fontAlgn="auto" latinLnBrk="0" hangingPunct="1">
              <a:lnSpc>
                <a:spcPct val="100000"/>
              </a:lnSpc>
              <a:spcBef>
                <a:spcPts val="0"/>
              </a:spcBef>
              <a:spcAft>
                <a:spcPts val="0"/>
              </a:spcAft>
              <a:buClrTx/>
              <a:buSzTx/>
              <a:buFontTx/>
              <a:buNone/>
              <a:tabLst/>
              <a:defRPr/>
            </a:pPr>
            <a:r>
              <a:rPr kumimoji="0" lang="en-US" sz="1800" b="0" i="0" u="none" strike="noStrike" kern="1200" cap="all" spc="0" normalizeH="0" baseline="0" noProof="0" dirty="0">
                <a:ln>
                  <a:noFill/>
                </a:ln>
                <a:solidFill>
                  <a:srgbClr val="0078D7"/>
                </a:solidFill>
                <a:effectLst/>
                <a:uLnTx/>
                <a:uFillTx/>
                <a:latin typeface="Segoe UI Semibold" panose="020B0702040204020203" pitchFamily="34" charset="0"/>
                <a:ea typeface="+mn-ea"/>
                <a:cs typeface="+mn-cs"/>
              </a:rPr>
              <a:t>Optimize government operations</a:t>
            </a:r>
            <a:br>
              <a:rPr kumimoji="0" lang="en-US" sz="2400" b="0" i="0" u="none" strike="noStrike" kern="1200" cap="all" spc="0" normalizeH="0" baseline="0" noProof="0" dirty="0">
                <a:ln>
                  <a:noFill/>
                </a:ln>
                <a:solidFill>
                  <a:srgbClr val="0078D7"/>
                </a:solidFill>
                <a:effectLst/>
                <a:uLnTx/>
                <a:uFillTx/>
                <a:latin typeface="Segoe UI Semibold" panose="020B0702040204020203" pitchFamily="34" charset="0"/>
                <a:ea typeface="+mn-ea"/>
                <a:cs typeface="+mn-cs"/>
              </a:rPr>
            </a:br>
            <a:r>
              <a:rPr kumimoji="0" lang="en-US" sz="1600" b="0" i="0" u="none" strike="noStrike" kern="1200" cap="none" spc="0" normalizeH="0" baseline="0" noProof="0" dirty="0">
                <a:ln>
                  <a:noFill/>
                </a:ln>
                <a:solidFill>
                  <a:srgbClr val="353535"/>
                </a:solidFill>
                <a:effectLst/>
                <a:uLnTx/>
                <a:uFillTx/>
                <a:latin typeface="Segoe UI Light"/>
                <a:ea typeface="+mn-ea"/>
                <a:cs typeface="Segoe UI Semibold" panose="020B0702040204020203" pitchFamily="34" charset="0"/>
              </a:rPr>
              <a:t>to rapidly deliver new agency and citizen services</a:t>
            </a:r>
          </a:p>
        </p:txBody>
      </p:sp>
      <p:pic>
        <p:nvPicPr>
          <p:cNvPr id="11" name="Picture 10">
            <a:extLst>
              <a:ext uri="{FF2B5EF4-FFF2-40B4-BE49-F238E27FC236}">
                <a16:creationId xmlns:a16="http://schemas.microsoft.com/office/drawing/2014/main" id="{D71E9BE6-FDE1-495D-B229-EFD34FF04A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472558"/>
            <a:ext cx="12192000" cy="3619500"/>
          </a:xfrm>
          <a:prstGeom prst="rect">
            <a:avLst/>
          </a:prstGeom>
        </p:spPr>
      </p:pic>
      <p:sp>
        <p:nvSpPr>
          <p:cNvPr id="12" name="Rectangle 11">
            <a:extLst>
              <a:ext uri="{FF2B5EF4-FFF2-40B4-BE49-F238E27FC236}">
                <a16:creationId xmlns:a16="http://schemas.microsoft.com/office/drawing/2014/main" id="{1153C3EF-17C1-4519-AC07-7BA9980A5FD6}"/>
              </a:ext>
            </a:extLst>
          </p:cNvPr>
          <p:cNvSpPr/>
          <p:nvPr/>
        </p:nvSpPr>
        <p:spPr bwMode="auto">
          <a:xfrm>
            <a:off x="45720" y="6667500"/>
            <a:ext cx="12100560" cy="190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sp>
        <p:nvSpPr>
          <p:cNvPr id="5" name="Slide Number Placeholder 4">
            <a:extLst>
              <a:ext uri="{FF2B5EF4-FFF2-40B4-BE49-F238E27FC236}">
                <a16:creationId xmlns:a16="http://schemas.microsoft.com/office/drawing/2014/main" id="{A4548B76-B7E9-4D96-BB67-8BACD4A3DC7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00265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ppt_x"/>
                                          </p:val>
                                        </p:tav>
                                        <p:tav tm="100000">
                                          <p:val>
                                            <p:strVal val="#ppt_x"/>
                                          </p:val>
                                        </p:tav>
                                      </p:tavLst>
                                    </p:anim>
                                    <p:anim calcmode="lin" valueType="num">
                                      <p:cBhvr additive="base">
                                        <p:cTn id="20" dur="75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750" fill="hold"/>
                                        <p:tgtEl>
                                          <p:spTgt spid="9"/>
                                        </p:tgtEl>
                                        <p:attrNameLst>
                                          <p:attrName>ppt_x</p:attrName>
                                        </p:attrNameLst>
                                      </p:cBhvr>
                                      <p:tavLst>
                                        <p:tav tm="0">
                                          <p:val>
                                            <p:strVal val="#ppt_x"/>
                                          </p:val>
                                        </p:tav>
                                        <p:tav tm="100000">
                                          <p:val>
                                            <p:strVal val="#ppt_x"/>
                                          </p:val>
                                        </p:tav>
                                      </p:tavLst>
                                    </p:anim>
                                    <p:anim calcmode="lin" valueType="num">
                                      <p:cBhvr additive="base">
                                        <p:cTn id="2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253" hidden="1"/>
          <p:cNvSpPr/>
          <p:nvPr/>
        </p:nvSpPr>
        <p:spPr>
          <a:xfrm>
            <a:off x="1753216" y="1132018"/>
            <a:ext cx="8685568" cy="5268361"/>
          </a:xfrm>
          <a:prstGeom prst="rect">
            <a:avLst/>
          </a:prstGeom>
          <a:solidFill>
            <a:schemeClr val="tx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 name="Text Placeholder 11"/>
          <p:cNvSpPr>
            <a:spLocks noGrp="1"/>
          </p:cNvSpPr>
          <p:nvPr>
            <p:ph type="body" sz="quarter" idx="4294967295"/>
          </p:nvPr>
        </p:nvSpPr>
        <p:spPr>
          <a:xfrm>
            <a:off x="300867" y="274281"/>
            <a:ext cx="11279188" cy="683264"/>
          </a:xfrm>
        </p:spPr>
        <p:txBody>
          <a:bodyPr/>
          <a:lstStyle/>
          <a:p>
            <a:pPr marL="0" indent="0">
              <a:buNone/>
            </a:pPr>
            <a:r>
              <a:rPr lang="en-US" sz="3600" b="1" dirty="0">
                <a:solidFill>
                  <a:schemeClr val="accent6"/>
                </a:solidFill>
                <a:latin typeface="Segoe UI Semibold (Headings)"/>
              </a:rPr>
              <a:t>Unique AI government opportunities </a:t>
            </a:r>
          </a:p>
        </p:txBody>
      </p:sp>
      <p:grpSp>
        <p:nvGrpSpPr>
          <p:cNvPr id="82" name="Group 81"/>
          <p:cNvGrpSpPr/>
          <p:nvPr/>
        </p:nvGrpSpPr>
        <p:grpSpPr>
          <a:xfrm>
            <a:off x="8574488" y="1904941"/>
            <a:ext cx="1289257" cy="1288785"/>
            <a:chOff x="8895016" y="1595849"/>
            <a:chExt cx="1289440" cy="1289304"/>
          </a:xfrm>
        </p:grpSpPr>
        <p:pic>
          <p:nvPicPr>
            <p:cNvPr id="83" name="Picture 48"/>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26505" t="9475" r="13423"/>
            <a:stretch/>
          </p:blipFill>
          <p:spPr bwMode="auto">
            <a:xfrm>
              <a:off x="8895017" y="1595849"/>
              <a:ext cx="1289439" cy="128930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bwMode="auto">
            <a:xfrm>
              <a:off x="8895016" y="2226890"/>
              <a:ext cx="1284288"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Web app optimization</a:t>
              </a:r>
            </a:p>
          </p:txBody>
        </p:sp>
      </p:grpSp>
      <p:grpSp>
        <p:nvGrpSpPr>
          <p:cNvPr id="85" name="Group 84"/>
          <p:cNvGrpSpPr/>
          <p:nvPr/>
        </p:nvGrpSpPr>
        <p:grpSpPr>
          <a:xfrm>
            <a:off x="7243069" y="4664963"/>
            <a:ext cx="1284242" cy="1283774"/>
            <a:chOff x="8894880" y="4347171"/>
            <a:chExt cx="1284424" cy="1284290"/>
          </a:xfrm>
        </p:grpSpPr>
        <p:pic>
          <p:nvPicPr>
            <p:cNvPr id="86" name="Picture 46"/>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16820" t="11" r="16820" b="-11"/>
            <a:stretch/>
          </p:blipFill>
          <p:spPr bwMode="auto">
            <a:xfrm>
              <a:off x="8894880" y="4347171"/>
              <a:ext cx="1284423" cy="1284287"/>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8895016" y="4973198"/>
              <a:ext cx="1284288"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Smart Sensor monitoring</a:t>
              </a:r>
            </a:p>
          </p:txBody>
        </p:sp>
      </p:grpSp>
      <p:grpSp>
        <p:nvGrpSpPr>
          <p:cNvPr id="88" name="Group 87"/>
          <p:cNvGrpSpPr/>
          <p:nvPr/>
        </p:nvGrpSpPr>
        <p:grpSpPr>
          <a:xfrm>
            <a:off x="4482962" y="4664963"/>
            <a:ext cx="1284107" cy="1283774"/>
            <a:chOff x="6143558" y="4347171"/>
            <a:chExt cx="1284289" cy="1284290"/>
          </a:xfrm>
        </p:grpSpPr>
        <p:pic>
          <p:nvPicPr>
            <p:cNvPr id="89" name="Picture 44"/>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4408" r="4408"/>
            <a:stretch/>
          </p:blipFill>
          <p:spPr bwMode="auto">
            <a:xfrm>
              <a:off x="6143558" y="4347171"/>
              <a:ext cx="1284287" cy="1284287"/>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bwMode="auto">
            <a:xfrm>
              <a:off x="6143559" y="4973198"/>
              <a:ext cx="1284288"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Equipment monitoring</a:t>
              </a:r>
            </a:p>
          </p:txBody>
        </p:sp>
      </p:grpSp>
      <p:grpSp>
        <p:nvGrpSpPr>
          <p:cNvPr id="91" name="Group 90"/>
          <p:cNvGrpSpPr/>
          <p:nvPr/>
        </p:nvGrpSpPr>
        <p:grpSpPr>
          <a:xfrm>
            <a:off x="3004485" y="4664966"/>
            <a:ext cx="1334255" cy="1283772"/>
            <a:chOff x="3340067" y="4347172"/>
            <a:chExt cx="1334445" cy="1284288"/>
          </a:xfrm>
        </p:grpSpPr>
        <p:pic>
          <p:nvPicPr>
            <p:cNvPr id="92" name="Picture 2"/>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17309" t="11" r="16339" b="-11"/>
            <a:stretch/>
          </p:blipFill>
          <p:spPr bwMode="auto">
            <a:xfrm>
              <a:off x="3390225" y="4347172"/>
              <a:ext cx="1284287" cy="1284288"/>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bwMode="auto">
            <a:xfrm>
              <a:off x="3340067" y="4947778"/>
              <a:ext cx="1274975"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Scientific research</a:t>
              </a:r>
            </a:p>
          </p:txBody>
        </p:sp>
      </p:grpSp>
      <p:grpSp>
        <p:nvGrpSpPr>
          <p:cNvPr id="94" name="Group 93"/>
          <p:cNvGrpSpPr/>
          <p:nvPr/>
        </p:nvGrpSpPr>
        <p:grpSpPr>
          <a:xfrm>
            <a:off x="1671860" y="3298385"/>
            <a:ext cx="1284106" cy="1283907"/>
            <a:chOff x="1993994" y="4347172"/>
            <a:chExt cx="1284288" cy="1284423"/>
          </a:xfrm>
        </p:grpSpPr>
        <p:pic>
          <p:nvPicPr>
            <p:cNvPr id="95" name="Picture 34"/>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t="5332" b="19660"/>
            <a:stretch/>
          </p:blipFill>
          <p:spPr bwMode="auto">
            <a:xfrm>
              <a:off x="1993994" y="4347172"/>
              <a:ext cx="1284288" cy="1284423"/>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bwMode="auto">
            <a:xfrm>
              <a:off x="1993994" y="4973198"/>
              <a:ext cx="1284288"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Fraud </a:t>
              </a:r>
              <a:b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b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detection</a:t>
              </a:r>
            </a:p>
          </p:txBody>
        </p:sp>
      </p:grpSp>
      <p:grpSp>
        <p:nvGrpSpPr>
          <p:cNvPr id="97" name="Group 96"/>
          <p:cNvGrpSpPr/>
          <p:nvPr/>
        </p:nvGrpSpPr>
        <p:grpSpPr>
          <a:xfrm>
            <a:off x="7199560" y="3290143"/>
            <a:ext cx="1284109" cy="1283772"/>
            <a:chOff x="7519284" y="2971577"/>
            <a:chExt cx="1284291" cy="1284288"/>
          </a:xfrm>
        </p:grpSpPr>
        <p:pic>
          <p:nvPicPr>
            <p:cNvPr id="98" name="Picture 32"/>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l="17264" t="625" r="17212" b="625"/>
            <a:stretch/>
          </p:blipFill>
          <p:spPr bwMode="auto">
            <a:xfrm>
              <a:off x="7519284" y="2971577"/>
              <a:ext cx="1284291" cy="128428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p:cNvSpPr/>
            <p:nvPr/>
          </p:nvSpPr>
          <p:spPr bwMode="auto">
            <a:xfrm>
              <a:off x="7519286" y="3597468"/>
              <a:ext cx="1284288"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Healthcare outcomes</a:t>
              </a:r>
            </a:p>
          </p:txBody>
        </p:sp>
      </p:grpSp>
      <p:grpSp>
        <p:nvGrpSpPr>
          <p:cNvPr id="100" name="Group 99"/>
          <p:cNvGrpSpPr/>
          <p:nvPr/>
        </p:nvGrpSpPr>
        <p:grpSpPr>
          <a:xfrm>
            <a:off x="5819479" y="3290143"/>
            <a:ext cx="1284106" cy="1283772"/>
            <a:chOff x="6143558" y="2970787"/>
            <a:chExt cx="1284288" cy="1284288"/>
          </a:xfrm>
        </p:grpSpPr>
        <p:pic>
          <p:nvPicPr>
            <p:cNvPr id="101" name="Picture 30"/>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t="1190" r="26323"/>
            <a:stretch/>
          </p:blipFill>
          <p:spPr bwMode="auto">
            <a:xfrm>
              <a:off x="6143558" y="2970787"/>
              <a:ext cx="1284288" cy="1284288"/>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bwMode="auto">
            <a:xfrm>
              <a:off x="6143558" y="3596812"/>
              <a:ext cx="1284288"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Weather forecasting</a:t>
              </a:r>
            </a:p>
          </p:txBody>
        </p:sp>
      </p:grpSp>
      <p:grpSp>
        <p:nvGrpSpPr>
          <p:cNvPr id="103" name="Group 102"/>
          <p:cNvGrpSpPr/>
          <p:nvPr/>
        </p:nvGrpSpPr>
        <p:grpSpPr>
          <a:xfrm>
            <a:off x="5813299" y="1904941"/>
            <a:ext cx="1284106" cy="1288785"/>
            <a:chOff x="6143559" y="1595849"/>
            <a:chExt cx="1284288" cy="1289304"/>
          </a:xfrm>
        </p:grpSpPr>
        <p:pic>
          <p:nvPicPr>
            <p:cNvPr id="104" name="Picture 18"/>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l="14162" r="342"/>
            <a:stretch/>
          </p:blipFill>
          <p:spPr bwMode="auto">
            <a:xfrm>
              <a:off x="6143560" y="1595849"/>
              <a:ext cx="1284286" cy="1289304"/>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bwMode="auto">
            <a:xfrm>
              <a:off x="6143559" y="2226890"/>
              <a:ext cx="1284288"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Social network analysis</a:t>
              </a:r>
            </a:p>
          </p:txBody>
        </p:sp>
      </p:grpSp>
      <p:grpSp>
        <p:nvGrpSpPr>
          <p:cNvPr id="106" name="Group 105"/>
          <p:cNvGrpSpPr/>
          <p:nvPr/>
        </p:nvGrpSpPr>
        <p:grpSpPr>
          <a:xfrm>
            <a:off x="2997790" y="1965752"/>
            <a:ext cx="1491400" cy="1288785"/>
            <a:chOff x="1786671" y="2971577"/>
            <a:chExt cx="1491611" cy="1289304"/>
          </a:xfrm>
        </p:grpSpPr>
        <p:pic>
          <p:nvPicPr>
            <p:cNvPr id="107" name="Picture 16"/>
            <p:cNvPicPr>
              <a:picLocks noChangeAspect="1" noChangeArrowheads="1"/>
            </p:cNvPicPr>
            <p:nvPr/>
          </p:nvPicPr>
          <p:blipFill rotWithShape="1">
            <a:blip r:embed="rId11" cstate="screen">
              <a:extLst>
                <a:ext uri="{28A0092B-C50C-407E-A947-70E740481C1C}">
                  <a14:useLocalDpi xmlns:a14="http://schemas.microsoft.com/office/drawing/2010/main" val="0"/>
                </a:ext>
              </a:extLst>
            </a:blip>
            <a:srcRect r="33905"/>
            <a:stretch/>
          </p:blipFill>
          <p:spPr bwMode="auto">
            <a:xfrm>
              <a:off x="1993993" y="2971577"/>
              <a:ext cx="1284289" cy="1289304"/>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p:cNvSpPr/>
            <p:nvPr/>
          </p:nvSpPr>
          <p:spPr bwMode="auto">
            <a:xfrm>
              <a:off x="1786671" y="3592039"/>
              <a:ext cx="1284288"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342900" lvl="0" indent="-342900">
                <a:lnSpc>
                  <a:spcPct val="90000"/>
                </a:lnSpc>
                <a:spcAft>
                  <a:spcPts val="600"/>
                </a:spcAft>
                <a:buFont typeface="Arial" panose="020B0604020202020204" pitchFamily="34" charset="0"/>
                <a:buChar char="•"/>
                <a:defRPr/>
              </a:pPr>
              <a:r>
                <a:rPr lang="es-MX" sz="1200" dirty="0" err="1">
                  <a:solidFill>
                    <a:schemeClr val="bg1"/>
                  </a:solidFill>
                </a:rPr>
                <a:t>Improve</a:t>
              </a:r>
              <a:r>
                <a:rPr lang="es-MX" sz="1200" dirty="0">
                  <a:solidFill>
                    <a:schemeClr val="bg1"/>
                  </a:solidFill>
                </a:rPr>
                <a:t> </a:t>
              </a:r>
              <a:r>
                <a:rPr lang="es-MX" sz="1200" dirty="0" err="1">
                  <a:solidFill>
                    <a:schemeClr val="bg1"/>
                  </a:solidFill>
                </a:rPr>
                <a:t>Citizen</a:t>
              </a:r>
              <a:r>
                <a:rPr lang="es-MX" sz="1200" dirty="0">
                  <a:solidFill>
                    <a:schemeClr val="bg1"/>
                  </a:solidFill>
                </a:rPr>
                <a:t> </a:t>
              </a:r>
              <a:r>
                <a:rPr lang="es-MX" sz="1200" dirty="0" err="1">
                  <a:solidFill>
                    <a:schemeClr val="bg1"/>
                  </a:solidFill>
                </a:rPr>
                <a:t>Experience</a:t>
              </a:r>
              <a:endParaRPr lang="es-MX" sz="1200" dirty="0">
                <a:solidFill>
                  <a:schemeClr val="bg1"/>
                </a:solidFill>
              </a:endParaRPr>
            </a:p>
          </p:txBody>
        </p:sp>
      </p:grpSp>
      <p:grpSp>
        <p:nvGrpSpPr>
          <p:cNvPr id="182" name="Group 181"/>
          <p:cNvGrpSpPr/>
          <p:nvPr/>
        </p:nvGrpSpPr>
        <p:grpSpPr>
          <a:xfrm>
            <a:off x="7191320" y="1904941"/>
            <a:ext cx="1289257" cy="1288785"/>
            <a:chOff x="7519284" y="1595849"/>
            <a:chExt cx="1289440" cy="1289304"/>
          </a:xfrm>
        </p:grpSpPr>
        <p:pic>
          <p:nvPicPr>
            <p:cNvPr id="183" name="Picture 10"/>
            <p:cNvPicPr>
              <a:picLocks noChangeAspect="1" noChangeArrowheads="1"/>
            </p:cNvPicPr>
            <p:nvPr/>
          </p:nvPicPr>
          <p:blipFill rotWithShape="1">
            <a:blip r:embed="rId12" cstate="screen">
              <a:extLst>
                <a:ext uri="{28A0092B-C50C-407E-A947-70E740481C1C}">
                  <a14:useLocalDpi xmlns:a14="http://schemas.microsoft.com/office/drawing/2010/main" val="0"/>
                </a:ext>
              </a:extLst>
            </a:blip>
            <a:srcRect l="18082" t="-10" r="15558" b="10"/>
            <a:stretch/>
          </p:blipFill>
          <p:spPr bwMode="auto">
            <a:xfrm>
              <a:off x="7519284" y="1595849"/>
              <a:ext cx="1289440" cy="1289304"/>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p:cNvSpPr/>
            <p:nvPr/>
          </p:nvSpPr>
          <p:spPr bwMode="auto">
            <a:xfrm>
              <a:off x="7519286" y="2226890"/>
              <a:ext cx="1289437"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Logistics optimization, lowering maintenance cost in pubic safety</a:t>
              </a:r>
            </a:p>
          </p:txBody>
        </p:sp>
      </p:grpSp>
      <p:grpSp>
        <p:nvGrpSpPr>
          <p:cNvPr id="185" name="Group 184"/>
          <p:cNvGrpSpPr/>
          <p:nvPr/>
        </p:nvGrpSpPr>
        <p:grpSpPr>
          <a:xfrm>
            <a:off x="8579640" y="3285131"/>
            <a:ext cx="1284106" cy="1288785"/>
            <a:chOff x="8558212" y="3111017"/>
            <a:chExt cx="1284288" cy="1289304"/>
          </a:xfrm>
        </p:grpSpPr>
        <p:sp>
          <p:nvSpPr>
            <p:cNvPr id="186" name="Rectangle 185"/>
            <p:cNvSpPr/>
            <p:nvPr/>
          </p:nvSpPr>
          <p:spPr bwMode="auto">
            <a:xfrm>
              <a:off x="8558212" y="3111017"/>
              <a:ext cx="1284288" cy="1289304"/>
            </a:xfrm>
            <a:prstGeom prst="rect">
              <a:avLst/>
            </a:prstGeom>
            <a:solidFill>
              <a:srgbClr val="505050"/>
            </a:solidFill>
            <a:ln w="25400" cap="flat" cmpd="sng" algn="ctr">
              <a:noFill/>
              <a:prstDash val="solid"/>
              <a:headEnd type="none" w="med" len="med"/>
              <a:tailEnd type="none" w="med" len="med"/>
            </a:ln>
            <a:effectLst/>
          </p:spPr>
          <p:txBody>
            <a:bodyPr vert="horz" wrap="square" lIns="76166" tIns="38082" rIns="76166" bIns="38082" numCol="1" rtlCol="0" anchor="ctr" anchorCtr="0" compatLnSpc="1">
              <a:prstTxWarp prst="textNoShape">
                <a:avLst/>
              </a:prstTxWarp>
            </a:bodyPr>
            <a:lstStyle/>
            <a:p>
              <a:pPr marL="0" marR="0" lvl="0" indent="0" algn="ctr" defTabSz="913612" rtl="0" eaLnBrk="1" fontAlgn="base" latinLnBrk="0" hangingPunct="1">
                <a:lnSpc>
                  <a:spcPct val="100000"/>
                </a:lnSpc>
                <a:spcBef>
                  <a:spcPct val="0"/>
                </a:spcBef>
                <a:spcAft>
                  <a:spcPct val="0"/>
                </a:spcAft>
                <a:buClrTx/>
                <a:buSzTx/>
                <a:buFontTx/>
                <a:buNone/>
                <a:tabLst/>
                <a:defRPr/>
              </a:pPr>
              <a:endParaRPr kumimoji="0" lang="en-US" sz="14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187" name="Picture 5" descr="\\MAGNUM\Projects\Microsoft\Cloud Power FY12\Design\Icons\PNGs\Stop_watch.png"/>
            <p:cNvPicPr>
              <a:picLocks noChangeAspect="1" noChangeArrowheads="1"/>
            </p:cNvPicPr>
            <p:nvPr/>
          </p:nvPicPr>
          <p:blipFill rotWithShape="1">
            <a:blip r:embed="rId13" cstate="print">
              <a:lum bright="100000"/>
            </a:blip>
            <a:srcRect l="17564" t="5374" r="19532" b="8800"/>
            <a:stretch/>
          </p:blipFill>
          <p:spPr bwMode="auto">
            <a:xfrm>
              <a:off x="8804140" y="3217591"/>
              <a:ext cx="792433" cy="1081173"/>
            </a:xfrm>
            <a:prstGeom prst="rect">
              <a:avLst/>
            </a:prstGeom>
            <a:noFill/>
          </p:spPr>
        </p:pic>
      </p:grpSp>
      <p:grpSp>
        <p:nvGrpSpPr>
          <p:cNvPr id="188" name="Group 187"/>
          <p:cNvGrpSpPr/>
          <p:nvPr/>
        </p:nvGrpSpPr>
        <p:grpSpPr>
          <a:xfrm>
            <a:off x="5863018" y="4664964"/>
            <a:ext cx="1284106" cy="1283772"/>
            <a:chOff x="7034212" y="4585499"/>
            <a:chExt cx="1284288" cy="1284288"/>
          </a:xfrm>
        </p:grpSpPr>
        <p:sp>
          <p:nvSpPr>
            <p:cNvPr id="189" name="Rectangle 188"/>
            <p:cNvSpPr/>
            <p:nvPr/>
          </p:nvSpPr>
          <p:spPr bwMode="auto">
            <a:xfrm>
              <a:off x="7034212" y="4585499"/>
              <a:ext cx="1284288" cy="1284288"/>
            </a:xfrm>
            <a:prstGeom prst="rect">
              <a:avLst/>
            </a:prstGeom>
            <a:solidFill>
              <a:srgbClr val="505050"/>
            </a:solidFill>
            <a:ln w="25400" cap="flat" cmpd="sng" algn="ctr">
              <a:noFill/>
              <a:prstDash val="solid"/>
              <a:headEnd type="none" w="med" len="med"/>
              <a:tailEnd type="none" w="med" len="med"/>
            </a:ln>
            <a:effectLst/>
          </p:spPr>
          <p:txBody>
            <a:bodyPr vert="horz" wrap="square" lIns="76166" tIns="38082" rIns="76166" bIns="38082" numCol="1" rtlCol="0" anchor="ctr" anchorCtr="0" compatLnSpc="1">
              <a:prstTxWarp prst="textNoShape">
                <a:avLst/>
              </a:prstTxWarp>
            </a:bodyPr>
            <a:lstStyle/>
            <a:p>
              <a:pPr marL="0" marR="0" lvl="0" indent="0" algn="ctr" defTabSz="913612" rtl="0" eaLnBrk="1" fontAlgn="base" latinLnBrk="0" hangingPunct="1">
                <a:lnSpc>
                  <a:spcPct val="100000"/>
                </a:lnSpc>
                <a:spcBef>
                  <a:spcPct val="0"/>
                </a:spcBef>
                <a:spcAft>
                  <a:spcPct val="0"/>
                </a:spcAft>
                <a:buClrTx/>
                <a:buSzTx/>
                <a:buFontTx/>
                <a:buNone/>
                <a:tabLst/>
                <a:defRPr/>
              </a:pPr>
              <a:endParaRPr kumimoji="0" lang="en-US" sz="14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190" name="Picture 5" descr="\\MAGNUM\Projects\Microsoft\Cloud Power FY12\Design\ICONS_PNG\Increase.png"/>
            <p:cNvPicPr>
              <a:picLocks noChangeAspect="1" noChangeArrowheads="1"/>
            </p:cNvPicPr>
            <p:nvPr/>
          </p:nvPicPr>
          <p:blipFill rotWithShape="1">
            <a:blip r:embed="rId14" cstate="print">
              <a:lum bright="100000"/>
            </a:blip>
            <a:srcRect l="18519" t="13774" r="16898" b="8828"/>
            <a:stretch/>
          </p:blipFill>
          <p:spPr bwMode="auto">
            <a:xfrm>
              <a:off x="7233444" y="4723354"/>
              <a:ext cx="885825" cy="1061587"/>
            </a:xfrm>
            <a:prstGeom prst="rect">
              <a:avLst/>
            </a:prstGeom>
            <a:noFill/>
          </p:spPr>
        </p:pic>
      </p:grpSp>
      <p:grpSp>
        <p:nvGrpSpPr>
          <p:cNvPr id="191" name="Group 190"/>
          <p:cNvGrpSpPr/>
          <p:nvPr/>
        </p:nvGrpSpPr>
        <p:grpSpPr>
          <a:xfrm>
            <a:off x="1674581" y="1909954"/>
            <a:ext cx="1284106" cy="1283772"/>
            <a:chOff x="836612" y="1548907"/>
            <a:chExt cx="1284288" cy="1284288"/>
          </a:xfrm>
        </p:grpSpPr>
        <p:sp>
          <p:nvSpPr>
            <p:cNvPr id="192" name="Rectangle 191"/>
            <p:cNvSpPr/>
            <p:nvPr/>
          </p:nvSpPr>
          <p:spPr bwMode="auto">
            <a:xfrm>
              <a:off x="836612" y="1548907"/>
              <a:ext cx="1284288" cy="1284288"/>
            </a:xfrm>
            <a:prstGeom prst="rect">
              <a:avLst/>
            </a:prstGeom>
            <a:solidFill>
              <a:srgbClr val="505050"/>
            </a:solidFill>
            <a:ln w="25400" cap="flat" cmpd="sng" algn="ctr">
              <a:noFill/>
              <a:prstDash val="solid"/>
              <a:headEnd type="none" w="med" len="med"/>
              <a:tailEnd type="none" w="med" len="med"/>
            </a:ln>
            <a:effectLst/>
          </p:spPr>
          <p:txBody>
            <a:bodyPr vert="horz" wrap="square" lIns="76166" tIns="38082" rIns="76166" bIns="38082" numCol="1" rtlCol="0" anchor="ctr" anchorCtr="0" compatLnSpc="1">
              <a:prstTxWarp prst="textNoShape">
                <a:avLst/>
              </a:prstTxWarp>
            </a:bodyPr>
            <a:lstStyle/>
            <a:p>
              <a:pPr marL="0" marR="0" lvl="0" indent="0" algn="ctr" defTabSz="913612" rtl="0" eaLnBrk="1" fontAlgn="base" latinLnBrk="0" hangingPunct="1">
                <a:lnSpc>
                  <a:spcPct val="100000"/>
                </a:lnSpc>
                <a:spcBef>
                  <a:spcPct val="0"/>
                </a:spcBef>
                <a:spcAft>
                  <a:spcPct val="0"/>
                </a:spcAft>
                <a:buClrTx/>
                <a:buSzTx/>
                <a:buFontTx/>
                <a:buNone/>
                <a:tabLst/>
                <a:defRPr/>
              </a:pPr>
              <a:endParaRPr kumimoji="0" lang="en-US" sz="14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193" name="Picture 2" descr="\\MAGNUM\Projects\Microsoft\Cloud Power FY12\Design\Icons\PNGs\Cloud_on_your_terms.png"/>
            <p:cNvPicPr>
              <a:picLocks noChangeAspect="1" noChangeArrowheads="1"/>
            </p:cNvPicPr>
            <p:nvPr/>
          </p:nvPicPr>
          <p:blipFill rotWithShape="1">
            <a:blip r:embed="rId15" cstate="print">
              <a:lum bright="100000"/>
            </a:blip>
            <a:srcRect t="22824" r="5739" b="22155"/>
            <a:stretch/>
          </p:blipFill>
          <p:spPr bwMode="auto">
            <a:xfrm>
              <a:off x="847803" y="1822751"/>
              <a:ext cx="1261907" cy="736600"/>
            </a:xfrm>
            <a:prstGeom prst="rect">
              <a:avLst/>
            </a:prstGeom>
            <a:noFill/>
            <a:ln>
              <a:noFill/>
            </a:ln>
          </p:spPr>
        </p:pic>
      </p:grpSp>
      <p:grpSp>
        <p:nvGrpSpPr>
          <p:cNvPr id="194" name="Group 193"/>
          <p:cNvGrpSpPr/>
          <p:nvPr/>
        </p:nvGrpSpPr>
        <p:grpSpPr>
          <a:xfrm>
            <a:off x="1672252" y="4664831"/>
            <a:ext cx="1284106" cy="1283772"/>
            <a:chOff x="2264568" y="2958087"/>
            <a:chExt cx="1284288" cy="1284288"/>
          </a:xfrm>
        </p:grpSpPr>
        <p:sp>
          <p:nvSpPr>
            <p:cNvPr id="195" name="Rectangle 194"/>
            <p:cNvSpPr/>
            <p:nvPr/>
          </p:nvSpPr>
          <p:spPr bwMode="auto">
            <a:xfrm>
              <a:off x="2264568" y="2958087"/>
              <a:ext cx="1284288" cy="1284288"/>
            </a:xfrm>
            <a:prstGeom prst="rect">
              <a:avLst/>
            </a:prstGeom>
            <a:solidFill>
              <a:srgbClr val="505050"/>
            </a:solidFill>
            <a:ln w="25400" cap="flat" cmpd="sng" algn="ctr">
              <a:noFill/>
              <a:prstDash val="solid"/>
              <a:headEnd type="none" w="med" len="med"/>
              <a:tailEnd type="none" w="med" len="med"/>
            </a:ln>
            <a:effectLst/>
          </p:spPr>
          <p:txBody>
            <a:bodyPr vert="horz" wrap="square" lIns="76166" tIns="38082" rIns="76166" bIns="38082" numCol="1" rtlCol="0" anchor="ctr" anchorCtr="0" compatLnSpc="1">
              <a:prstTxWarp prst="textNoShape">
                <a:avLst/>
              </a:prstTxWarp>
            </a:bodyPr>
            <a:lstStyle/>
            <a:p>
              <a:pPr marL="0" marR="0" lvl="0" indent="0" algn="ctr" defTabSz="913612" rtl="0" eaLnBrk="1" fontAlgn="base" latinLnBrk="0" hangingPunct="1">
                <a:lnSpc>
                  <a:spcPct val="100000"/>
                </a:lnSpc>
                <a:spcBef>
                  <a:spcPct val="0"/>
                </a:spcBef>
                <a:spcAft>
                  <a:spcPct val="0"/>
                </a:spcAft>
                <a:buClrTx/>
                <a:buSzTx/>
                <a:buFontTx/>
                <a:buNone/>
                <a:tabLst/>
                <a:defRPr/>
              </a:pPr>
              <a:endParaRPr kumimoji="0" lang="en-US" sz="14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nvGrpSpPr>
            <p:cNvPr id="196" name="Group 195"/>
            <p:cNvGrpSpPr/>
            <p:nvPr/>
          </p:nvGrpSpPr>
          <p:grpSpPr>
            <a:xfrm>
              <a:off x="2264568" y="3146085"/>
              <a:ext cx="1177134" cy="1048123"/>
              <a:chOff x="-2511045" y="4714496"/>
              <a:chExt cx="1557674" cy="1386956"/>
            </a:xfrm>
          </p:grpSpPr>
          <p:pic>
            <p:nvPicPr>
              <p:cNvPr id="197" name="Picture 2" descr="\\MAGNUM\Projects\Microsoft\Cloud Power FY12\Design\ICONS_PNG\Devices.png"/>
              <p:cNvPicPr>
                <a:picLocks noChangeAspect="1" noChangeArrowheads="1"/>
              </p:cNvPicPr>
              <p:nvPr/>
            </p:nvPicPr>
            <p:blipFill rotWithShape="1">
              <a:blip r:embed="rId16" cstate="print">
                <a:lum bright="100000"/>
              </a:blip>
              <a:srcRect l="56000" t="50000" r="15111" b="4000"/>
              <a:stretch/>
            </p:blipFill>
            <p:spPr bwMode="auto">
              <a:xfrm>
                <a:off x="-1824395" y="4714496"/>
                <a:ext cx="871024" cy="1386956"/>
              </a:xfrm>
              <a:prstGeom prst="rect">
                <a:avLst/>
              </a:prstGeom>
              <a:noFill/>
              <a:ln>
                <a:noFill/>
              </a:ln>
            </p:spPr>
          </p:pic>
          <p:pic>
            <p:nvPicPr>
              <p:cNvPr id="198" name="Picture 2" descr="\\MAGNUM\Projects\Microsoft\Cloud Power FY12\Design\ICONS_PNG\Devices.png"/>
              <p:cNvPicPr>
                <a:picLocks noChangeAspect="1" noChangeArrowheads="1"/>
              </p:cNvPicPr>
              <p:nvPr/>
            </p:nvPicPr>
            <p:blipFill rotWithShape="1">
              <a:blip r:embed="rId16" cstate="print">
                <a:lum bright="100000"/>
              </a:blip>
              <a:srcRect l="15800" t="50000" r="46000" b="4000"/>
              <a:stretch/>
            </p:blipFill>
            <p:spPr bwMode="auto">
              <a:xfrm>
                <a:off x="-2511045" y="4766114"/>
                <a:ext cx="997339" cy="1200985"/>
              </a:xfrm>
              <a:prstGeom prst="rect">
                <a:avLst/>
              </a:prstGeom>
              <a:noFill/>
              <a:ln>
                <a:noFill/>
              </a:ln>
            </p:spPr>
          </p:pic>
        </p:grpSp>
      </p:grpSp>
      <p:grpSp>
        <p:nvGrpSpPr>
          <p:cNvPr id="199" name="Group 198"/>
          <p:cNvGrpSpPr/>
          <p:nvPr/>
        </p:nvGrpSpPr>
        <p:grpSpPr>
          <a:xfrm>
            <a:off x="3054634" y="3264333"/>
            <a:ext cx="1284107" cy="1283772"/>
            <a:chOff x="3390224" y="1595717"/>
            <a:chExt cx="1284289" cy="1284288"/>
          </a:xfrm>
        </p:grpSpPr>
        <p:pic>
          <p:nvPicPr>
            <p:cNvPr id="200" name="Picture 3" descr="C:\Users\v-sacars\Documents\Microsoft\StockPhotography\iStock_000015185461Large.jpg"/>
            <p:cNvPicPr>
              <a:picLocks noChangeAspect="1" noChangeArrowheads="1"/>
            </p:cNvPicPr>
            <p:nvPr/>
          </p:nvPicPr>
          <p:blipFill rotWithShape="1">
            <a:blip r:embed="rId17" cstate="screen">
              <a:extLst>
                <a:ext uri="{28A0092B-C50C-407E-A947-70E740481C1C}">
                  <a14:useLocalDpi xmlns:a14="http://schemas.microsoft.com/office/drawing/2010/main"/>
                </a:ext>
              </a:extLst>
            </a:blip>
            <a:srcRect l="16662" t="1255" r="16662" b="-1255"/>
            <a:stretch/>
          </p:blipFill>
          <p:spPr bwMode="auto">
            <a:xfrm>
              <a:off x="3390225" y="1595717"/>
              <a:ext cx="1284288" cy="1284288"/>
            </a:xfrm>
            <a:prstGeom prst="rect">
              <a:avLst/>
            </a:prstGeom>
            <a:noFill/>
            <a:extLst>
              <a:ext uri="{909E8E84-426E-40DD-AFC4-6F175D3DCCD1}">
                <a14:hiddenFill xmlns:a14="http://schemas.microsoft.com/office/drawing/2010/main">
                  <a:solidFill>
                    <a:srgbClr val="FFFFFF"/>
                  </a:solidFill>
                </a14:hiddenFill>
              </a:ext>
            </a:extLst>
          </p:spPr>
        </p:pic>
        <p:sp>
          <p:nvSpPr>
            <p:cNvPr id="201" name="Rectangle 200"/>
            <p:cNvSpPr/>
            <p:nvPr/>
          </p:nvSpPr>
          <p:spPr bwMode="auto">
            <a:xfrm>
              <a:off x="3390224" y="2221742"/>
              <a:ext cx="1274975"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IT infrastructure optimization</a:t>
              </a:r>
            </a:p>
          </p:txBody>
        </p:sp>
      </p:grpSp>
      <p:grpSp>
        <p:nvGrpSpPr>
          <p:cNvPr id="202" name="Group 201"/>
          <p:cNvGrpSpPr/>
          <p:nvPr/>
        </p:nvGrpSpPr>
        <p:grpSpPr>
          <a:xfrm>
            <a:off x="4430622" y="1904941"/>
            <a:ext cx="1288762" cy="1288785"/>
            <a:chOff x="4763175" y="1595847"/>
            <a:chExt cx="1288944" cy="1289304"/>
          </a:xfrm>
        </p:grpSpPr>
        <p:pic>
          <p:nvPicPr>
            <p:cNvPr id="203" name="Picture 6"/>
            <p:cNvPicPr>
              <a:picLocks noChangeAspect="1" noChangeArrowheads="1"/>
            </p:cNvPicPr>
            <p:nvPr/>
          </p:nvPicPr>
          <p:blipFill rotWithShape="1">
            <a:blip r:embed="rId18" cstate="screen">
              <a:extLst>
                <a:ext uri="{28A0092B-C50C-407E-A947-70E740481C1C}">
                  <a14:useLocalDpi xmlns:a14="http://schemas.microsoft.com/office/drawing/2010/main" val="0"/>
                </a:ext>
              </a:extLst>
            </a:blip>
            <a:srcRect l="16821" r="16845"/>
            <a:stretch/>
          </p:blipFill>
          <p:spPr bwMode="auto">
            <a:xfrm>
              <a:off x="4763175" y="1595847"/>
              <a:ext cx="1288944" cy="1289304"/>
            </a:xfrm>
            <a:prstGeom prst="rect">
              <a:avLst/>
            </a:prstGeom>
            <a:noFill/>
            <a:extLst>
              <a:ext uri="{909E8E84-426E-40DD-AFC4-6F175D3DCCD1}">
                <a14:hiddenFill xmlns:a14="http://schemas.microsoft.com/office/drawing/2010/main">
                  <a:solidFill>
                    <a:srgbClr val="FFFFFF"/>
                  </a:solidFill>
                </a14:hiddenFill>
              </a:ext>
            </a:extLst>
          </p:spPr>
        </p:pic>
        <p:sp>
          <p:nvSpPr>
            <p:cNvPr id="204" name="Rectangle 203"/>
            <p:cNvSpPr/>
            <p:nvPr/>
          </p:nvSpPr>
          <p:spPr bwMode="auto">
            <a:xfrm>
              <a:off x="4767831" y="2221742"/>
              <a:ext cx="1284288" cy="658263"/>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Public Safety</a:t>
              </a:r>
            </a:p>
          </p:txBody>
        </p:sp>
      </p:grpSp>
      <p:pic>
        <p:nvPicPr>
          <p:cNvPr id="206" name="Picture 205"/>
          <p:cNvPicPr>
            <a:picLocks noChangeAspect="1"/>
          </p:cNvPicPr>
          <p:nvPr/>
        </p:nvPicPr>
        <p:blipFill>
          <a:blip r:embed="rId19"/>
          <a:stretch>
            <a:fillRect/>
          </a:stretch>
        </p:blipFill>
        <p:spPr>
          <a:xfrm>
            <a:off x="4438996" y="3285131"/>
            <a:ext cx="1280389" cy="1288651"/>
          </a:xfrm>
          <a:prstGeom prst="rect">
            <a:avLst/>
          </a:prstGeom>
        </p:spPr>
      </p:pic>
      <p:sp>
        <p:nvSpPr>
          <p:cNvPr id="207" name="Rectangle 206"/>
          <p:cNvSpPr/>
          <p:nvPr/>
        </p:nvSpPr>
        <p:spPr bwMode="auto">
          <a:xfrm>
            <a:off x="4444590" y="3915649"/>
            <a:ext cx="1274794" cy="657999"/>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w="25400" cap="flat" cmpd="sng" algn="ctr">
            <a:noFill/>
            <a:prstDash val="solid"/>
            <a:headEnd type="none" w="med" len="med"/>
            <a:tailEnd type="none" w="med" len="med"/>
          </a:ln>
          <a:effectLst/>
        </p:spPr>
        <p:txBody>
          <a:bodyPr vert="horz" wrap="square" lIns="76166" tIns="76170" rIns="76166" bIns="76170" numCol="1" rtlCol="0" anchor="b" anchorCtr="0" compatLnSpc="1">
            <a:prstTxWarp prst="textNoShape">
              <a:avLst/>
            </a:prstTxWarp>
          </a:bodyPr>
          <a:lstStyle/>
          <a:p>
            <a:pPr marL="0" marR="0" lvl="0" indent="0" algn="l" defTabSz="913912" rtl="0" eaLnBrk="1" fontAlgn="auto" latinLnBrk="0" hangingPunct="1">
              <a:lnSpc>
                <a:spcPct val="100000"/>
              </a:lnSpc>
              <a:spcBef>
                <a:spcPts val="0"/>
              </a:spcBef>
              <a:spcAft>
                <a:spcPts val="600"/>
              </a:spcAft>
              <a:buClrTx/>
              <a:buSzTx/>
              <a:buFontTx/>
              <a:buNone/>
              <a:tabLst/>
              <a:defRPr/>
            </a:pPr>
            <a:r>
              <a:rPr kumimoji="0" lang="en-US" sz="1166" b="0" i="0" u="none" strike="noStrike" kern="0" cap="none" spc="0" normalizeH="0" baseline="0" noProof="0" dirty="0">
                <a:ln>
                  <a:noFill/>
                </a:ln>
                <a:solidFill>
                  <a:sysClr val="window" lastClr="FFFFFF"/>
                </a:solidFill>
                <a:effectLst/>
                <a:uLnTx/>
                <a:uFillTx/>
                <a:latin typeface="Segoe UI" pitchFamily="34" charset="0"/>
                <a:ea typeface="+mn-ea"/>
                <a:cs typeface="Segoe UI" pitchFamily="34" charset="0"/>
              </a:rPr>
              <a:t>Analytics Data Consolidation</a:t>
            </a:r>
          </a:p>
        </p:txBody>
      </p:sp>
    </p:spTree>
    <p:extLst>
      <p:ext uri="{BB962C8B-B14F-4D97-AF65-F5344CB8AC3E}">
        <p14:creationId xmlns:p14="http://schemas.microsoft.com/office/powerpoint/2010/main" val="115068272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2C3C1E0-2826-7447-91EE-89324EAD511A}"/>
              </a:ext>
            </a:extLst>
          </p:cNvPr>
          <p:cNvSpPr>
            <a:spLocks noGrp="1"/>
          </p:cNvSpPr>
          <p:nvPr>
            <p:ph type="title" idx="4294967295"/>
          </p:nvPr>
        </p:nvSpPr>
        <p:spPr>
          <a:xfrm>
            <a:off x="733137" y="273132"/>
            <a:ext cx="11017250" cy="554038"/>
          </a:xfrm>
        </p:spPr>
        <p:txBody>
          <a:bodyPr/>
          <a:lstStyle/>
          <a:p>
            <a:r>
              <a:rPr lang="en-US" dirty="0">
                <a:solidFill>
                  <a:srgbClr val="000000"/>
                </a:solidFill>
              </a:rPr>
              <a:t>Microsoft’s Approach to AI</a:t>
            </a: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29597" y="1391454"/>
            <a:ext cx="6424647"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Segoe UI" pitchFamily="34" charset="0"/>
              </a:rPr>
              <a:t>To simplify solution development</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29596" y="3399326"/>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Build from Scratch</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Segoe UI" pitchFamily="34" charset="0"/>
              </a:rPr>
              <a:t>To build advanced deep learning solutions </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86740" y="5028884"/>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Segoe UI" pitchFamily="34" charset="0"/>
              </a:rPr>
              <a:t>To accelerate deep learning</a:t>
            </a: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118" y="2395390"/>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Simple Customization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Segoe UI" pitchFamily="34" charset="0"/>
              </a:rPr>
              <a:t>To simplify model development </a:t>
            </a:r>
          </a:p>
        </p:txBody>
      </p:sp>
      <p:grpSp>
        <p:nvGrpSpPr>
          <p:cNvPr id="48" name="Group 47">
            <a:extLst>
              <a:ext uri="{FF2B5EF4-FFF2-40B4-BE49-F238E27FC236}">
                <a16:creationId xmlns:a16="http://schemas.microsoft.com/office/drawing/2014/main" id="{98CDC96F-CA5E-47A2-B7EE-0D47905F9B59}"/>
              </a:ext>
            </a:extLst>
          </p:cNvPr>
          <p:cNvGrpSpPr/>
          <p:nvPr/>
        </p:nvGrpSpPr>
        <p:grpSpPr>
          <a:xfrm>
            <a:off x="348294" y="1383679"/>
            <a:ext cx="11530049" cy="4581268"/>
            <a:chOff x="346745" y="1311585"/>
            <a:chExt cx="11530049" cy="5183128"/>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6745" y="1311585"/>
              <a:ext cx="11530049" cy="5183128"/>
            </a:xfrm>
            <a:prstGeom prst="rect">
              <a:avLst/>
            </a:prstGeom>
            <a:noFill/>
            <a:ln w="19050">
              <a:solidFill>
                <a:schemeClr val="accent4">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88263" y="2315521"/>
              <a:ext cx="11018520" cy="0"/>
            </a:xfrm>
            <a:prstGeom prst="line">
              <a:avLst/>
            </a:prstGeom>
            <a:noFill/>
            <a:ln w="19050" cap="rnd" cmpd="sng" algn="ctr">
              <a:solidFill>
                <a:schemeClr val="accent4">
                  <a:lumMod val="75000"/>
                </a:schemeClr>
              </a:solidFill>
              <a:prstDash val="solid"/>
              <a:headEnd type="none"/>
              <a:tailEnd type="none"/>
            </a:ln>
            <a:effectLst/>
          </p:spPr>
        </p:cxnSp>
      </p:grpSp>
      <p:sp>
        <p:nvSpPr>
          <p:cNvPr id="4" name="TextBox 3">
            <a:extLst>
              <a:ext uri="{FF2B5EF4-FFF2-40B4-BE49-F238E27FC236}">
                <a16:creationId xmlns:a16="http://schemas.microsoft.com/office/drawing/2014/main" id="{C93AC34D-818E-4EDC-95C6-94BCC080C8DA}"/>
              </a:ext>
            </a:extLst>
          </p:cNvPr>
          <p:cNvSpPr txBox="1"/>
          <p:nvPr/>
        </p:nvSpPr>
        <p:spPr>
          <a:xfrm>
            <a:off x="3888921" y="6351597"/>
            <a:ext cx="5289146" cy="2862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a:ea typeface="+mn-ea"/>
                <a:cs typeface="Segoe UI" pitchFamily="34" charset="0"/>
              </a:rPr>
              <a:t>From the Intelligent Cloud to the Intelligent Edge</a:t>
            </a:r>
          </a:p>
        </p:txBody>
      </p:sp>
      <p:grpSp>
        <p:nvGrpSpPr>
          <p:cNvPr id="2" name="Group 1">
            <a:extLst>
              <a:ext uri="{FF2B5EF4-FFF2-40B4-BE49-F238E27FC236}">
                <a16:creationId xmlns:a16="http://schemas.microsoft.com/office/drawing/2014/main" id="{416AC4B3-B2A3-4C4E-8045-2DFAD50B3750}"/>
              </a:ext>
            </a:extLst>
          </p:cNvPr>
          <p:cNvGrpSpPr/>
          <p:nvPr/>
        </p:nvGrpSpPr>
        <p:grpSpPr>
          <a:xfrm>
            <a:off x="8661820" y="6366811"/>
            <a:ext cx="260166" cy="259052"/>
            <a:chOff x="9301765" y="6305291"/>
            <a:chExt cx="290033" cy="288792"/>
          </a:xfrm>
        </p:grpSpPr>
        <p:grpSp>
          <p:nvGrpSpPr>
            <p:cNvPr id="177" name="Group 176">
              <a:extLst>
                <a:ext uri="{FF2B5EF4-FFF2-40B4-BE49-F238E27FC236}">
                  <a16:creationId xmlns:a16="http://schemas.microsoft.com/office/drawing/2014/main" id="{511F3B6B-B511-CE45-A1EA-D9945CFBF70A}"/>
                </a:ext>
              </a:extLst>
            </p:cNvPr>
            <p:cNvGrpSpPr/>
            <p:nvPr/>
          </p:nvGrpSpPr>
          <p:grpSpPr>
            <a:xfrm flipH="1">
              <a:off x="9301765" y="6305291"/>
              <a:ext cx="290033" cy="288792"/>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accent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Segoe UI Semibold"/>
                  <a:ea typeface="+mn-ea"/>
                  <a:cs typeface="+mn-cs"/>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accent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Segoe UI Semibold"/>
                  <a:ea typeface="+mn-ea"/>
                  <a:cs typeface="+mn-cs"/>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accent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Segoe UI Semibold"/>
                  <a:ea typeface="+mn-ea"/>
                  <a:cs typeface="+mn-cs"/>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6196" y="6496061"/>
              <a:ext cx="88179" cy="87287"/>
            </a:xfrm>
            <a:prstGeom prst="ellipse">
              <a:avLst/>
            </a:prstGeom>
            <a:solidFill>
              <a:schemeClr val="accent2"/>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endParaRPr>
            </a:p>
          </p:txBody>
        </p:sp>
      </p:grpSp>
      <p:sp>
        <p:nvSpPr>
          <p:cNvPr id="135" name="Freeform: Shape 134">
            <a:extLst>
              <a:ext uri="{FF2B5EF4-FFF2-40B4-BE49-F238E27FC236}">
                <a16:creationId xmlns:a16="http://schemas.microsoft.com/office/drawing/2014/main" id="{033ED225-58C1-40F6-8F8C-6C43428AD182}"/>
              </a:ext>
            </a:extLst>
          </p:cNvPr>
          <p:cNvSpPr>
            <a:spLocks noChangeArrowheads="1"/>
          </p:cNvSpPr>
          <p:nvPr/>
        </p:nvSpPr>
        <p:spPr bwMode="auto">
          <a:xfrm>
            <a:off x="3990002" y="6346408"/>
            <a:ext cx="453002" cy="268099"/>
          </a:xfrm>
          <a:custGeom>
            <a:avLst/>
            <a:gdLst>
              <a:gd name="connsiteX0" fmla="*/ 659021 w 1635034"/>
              <a:gd name="connsiteY0" fmla="*/ 0 h 967658"/>
              <a:gd name="connsiteX1" fmla="*/ 1007046 w 1635034"/>
              <a:gd name="connsiteY1" fmla="*/ 141711 h 967658"/>
              <a:gd name="connsiteX2" fmla="*/ 1042397 w 1635034"/>
              <a:gd name="connsiteY2" fmla="*/ 183829 h 967658"/>
              <a:gd name="connsiteX3" fmla="*/ 1077285 w 1635034"/>
              <a:gd name="connsiteY3" fmla="*/ 173277 h 967658"/>
              <a:gd name="connsiteX4" fmla="*/ 1142853 w 1635034"/>
              <a:gd name="connsiteY4" fmla="*/ 166837 h 967658"/>
              <a:gd name="connsiteX5" fmla="*/ 1468194 w 1635034"/>
              <a:gd name="connsiteY5" fmla="*/ 483828 h 967658"/>
              <a:gd name="connsiteX6" fmla="*/ 1461584 w 1635034"/>
              <a:gd name="connsiteY6" fmla="*/ 547713 h 967658"/>
              <a:gd name="connsiteX7" fmla="*/ 1444730 w 1635034"/>
              <a:gd name="connsiteY7" fmla="*/ 600615 h 967658"/>
              <a:gd name="connsiteX8" fmla="*/ 1446401 w 1635034"/>
              <a:gd name="connsiteY8" fmla="*/ 600615 h 967658"/>
              <a:gd name="connsiteX9" fmla="*/ 1451236 w 1635034"/>
              <a:gd name="connsiteY9" fmla="*/ 600615 h 967658"/>
              <a:gd name="connsiteX10" fmla="*/ 1635034 w 1635034"/>
              <a:gd name="connsiteY10" fmla="*/ 784136 h 967658"/>
              <a:gd name="connsiteX11" fmla="*/ 1451236 w 1635034"/>
              <a:gd name="connsiteY11" fmla="*/ 967657 h 967658"/>
              <a:gd name="connsiteX12" fmla="*/ 718498 w 1635034"/>
              <a:gd name="connsiteY12" fmla="*/ 967657 h 967658"/>
              <a:gd name="connsiteX13" fmla="*/ 659031 w 1635034"/>
              <a:gd name="connsiteY13" fmla="*/ 967657 h 967658"/>
              <a:gd name="connsiteX14" fmla="*/ 659021 w 1635034"/>
              <a:gd name="connsiteY14" fmla="*/ 967658 h 967658"/>
              <a:gd name="connsiteX15" fmla="*/ 659011 w 1635034"/>
              <a:gd name="connsiteY15" fmla="*/ 967657 h 967658"/>
              <a:gd name="connsiteX16" fmla="*/ 595653 w 1635034"/>
              <a:gd name="connsiteY16" fmla="*/ 967657 h 967658"/>
              <a:gd name="connsiteX17" fmla="*/ 183798 w 1635034"/>
              <a:gd name="connsiteY17" fmla="*/ 967657 h 967658"/>
              <a:gd name="connsiteX18" fmla="*/ 0 w 1635034"/>
              <a:gd name="connsiteY18" fmla="*/ 784136 h 967658"/>
              <a:gd name="connsiteX19" fmla="*/ 147316 w 1635034"/>
              <a:gd name="connsiteY19" fmla="*/ 604267 h 967658"/>
              <a:gd name="connsiteX20" fmla="*/ 182954 w 1635034"/>
              <a:gd name="connsiteY20" fmla="*/ 600700 h 967658"/>
              <a:gd name="connsiteX21" fmla="*/ 176839 w 1635034"/>
              <a:gd name="connsiteY21" fmla="*/ 581338 h 967658"/>
              <a:gd name="connsiteX22" fmla="*/ 166840 w 1635034"/>
              <a:gd name="connsiteY22" fmla="*/ 483829 h 967658"/>
              <a:gd name="connsiteX23" fmla="*/ 659021 w 1635034"/>
              <a:gd name="connsiteY23" fmla="*/ 0 h 96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5034" h="967658">
                <a:moveTo>
                  <a:pt x="659021" y="0"/>
                </a:moveTo>
                <a:cubicBezTo>
                  <a:pt x="794933" y="0"/>
                  <a:pt x="917978" y="54155"/>
                  <a:pt x="1007046" y="141711"/>
                </a:cubicBezTo>
                <a:lnTo>
                  <a:pt x="1042397" y="183829"/>
                </a:lnTo>
                <a:lnTo>
                  <a:pt x="1077285" y="173277"/>
                </a:lnTo>
                <a:cubicBezTo>
                  <a:pt x="1098464" y="169055"/>
                  <a:pt x="1120393" y="166837"/>
                  <a:pt x="1142853" y="166837"/>
                </a:cubicBezTo>
                <a:cubicBezTo>
                  <a:pt x="1322534" y="166837"/>
                  <a:pt x="1468194" y="308759"/>
                  <a:pt x="1468194" y="483828"/>
                </a:cubicBezTo>
                <a:cubicBezTo>
                  <a:pt x="1468194" y="505712"/>
                  <a:pt x="1465918" y="527078"/>
                  <a:pt x="1461584" y="547713"/>
                </a:cubicBezTo>
                <a:lnTo>
                  <a:pt x="1444730" y="600615"/>
                </a:lnTo>
                <a:lnTo>
                  <a:pt x="1446401" y="600615"/>
                </a:lnTo>
                <a:cubicBezTo>
                  <a:pt x="1451236" y="600615"/>
                  <a:pt x="1451236" y="600615"/>
                  <a:pt x="1451236" y="600615"/>
                </a:cubicBezTo>
                <a:cubicBezTo>
                  <a:pt x="1554623" y="600615"/>
                  <a:pt x="1635034" y="680906"/>
                  <a:pt x="1635034" y="784136"/>
                </a:cubicBezTo>
                <a:cubicBezTo>
                  <a:pt x="1635034" y="887367"/>
                  <a:pt x="1554623" y="967657"/>
                  <a:pt x="1451236" y="967657"/>
                </a:cubicBezTo>
                <a:cubicBezTo>
                  <a:pt x="1134377" y="967657"/>
                  <a:pt x="896732" y="967657"/>
                  <a:pt x="718498" y="967657"/>
                </a:cubicBezTo>
                <a:lnTo>
                  <a:pt x="659031" y="967657"/>
                </a:lnTo>
                <a:lnTo>
                  <a:pt x="659021" y="967658"/>
                </a:lnTo>
                <a:lnTo>
                  <a:pt x="659011" y="967657"/>
                </a:lnTo>
                <a:lnTo>
                  <a:pt x="595653" y="967657"/>
                </a:lnTo>
                <a:cubicBezTo>
                  <a:pt x="183798" y="967657"/>
                  <a:pt x="183798" y="967657"/>
                  <a:pt x="183798" y="967657"/>
                </a:cubicBezTo>
                <a:cubicBezTo>
                  <a:pt x="84241" y="967657"/>
                  <a:pt x="0" y="887367"/>
                  <a:pt x="0" y="784136"/>
                </a:cubicBezTo>
                <a:cubicBezTo>
                  <a:pt x="0" y="693810"/>
                  <a:pt x="64497" y="621046"/>
                  <a:pt x="147316" y="604267"/>
                </a:cubicBezTo>
                <a:lnTo>
                  <a:pt x="182954" y="600700"/>
                </a:lnTo>
                <a:lnTo>
                  <a:pt x="176839" y="581338"/>
                </a:lnTo>
                <a:cubicBezTo>
                  <a:pt x="170283" y="549841"/>
                  <a:pt x="166840" y="517231"/>
                  <a:pt x="166840" y="483829"/>
                </a:cubicBezTo>
                <a:cubicBezTo>
                  <a:pt x="166840" y="216618"/>
                  <a:pt x="387197" y="0"/>
                  <a:pt x="659021" y="0"/>
                </a:cubicBezTo>
                <a:close/>
              </a:path>
            </a:pathLst>
          </a:custGeom>
          <a:noFill/>
          <a:ln>
            <a:solidFill>
              <a:schemeClr val="accent2"/>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7" name="TextBox 326">
            <a:extLst>
              <a:ext uri="{FF2B5EF4-FFF2-40B4-BE49-F238E27FC236}">
                <a16:creationId xmlns:a16="http://schemas.microsoft.com/office/drawing/2014/main" id="{223BEFD3-8475-804B-9E60-EC107C3CEA59}"/>
              </a:ext>
            </a:extLst>
          </p:cNvPr>
          <p:cNvSpPr txBox="1"/>
          <p:nvPr/>
        </p:nvSpPr>
        <p:spPr>
          <a:xfrm>
            <a:off x="12778695" y="4963873"/>
            <a:ext cx="1570134"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Machine Learning</a:t>
            </a:r>
          </a:p>
        </p:txBody>
      </p:sp>
      <p:grpSp>
        <p:nvGrpSpPr>
          <p:cNvPr id="11" name="Group 10">
            <a:extLst>
              <a:ext uri="{FF2B5EF4-FFF2-40B4-BE49-F238E27FC236}">
                <a16:creationId xmlns:a16="http://schemas.microsoft.com/office/drawing/2014/main" id="{A6EBCDB8-E2AD-456C-BFEC-58985D68A41E}"/>
              </a:ext>
            </a:extLst>
          </p:cNvPr>
          <p:cNvGrpSpPr/>
          <p:nvPr/>
        </p:nvGrpSpPr>
        <p:grpSpPr>
          <a:xfrm>
            <a:off x="12651563" y="2845060"/>
            <a:ext cx="553984" cy="299993"/>
            <a:chOff x="9614406" y="3570734"/>
            <a:chExt cx="553984" cy="299993"/>
          </a:xfrm>
        </p:grpSpPr>
        <p:pic>
          <p:nvPicPr>
            <p:cNvPr id="25" name="Graphic 24">
              <a:extLst>
                <a:ext uri="{FF2B5EF4-FFF2-40B4-BE49-F238E27FC236}">
                  <a16:creationId xmlns:a16="http://schemas.microsoft.com/office/drawing/2014/main" id="{7844F0F2-D0B9-4AC9-83F1-742D520FD4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4406" y="3570734"/>
              <a:ext cx="553984" cy="299993"/>
            </a:xfrm>
            <a:prstGeom prst="rect">
              <a:avLst/>
            </a:prstGeom>
          </p:spPr>
        </p:pic>
        <p:grpSp>
          <p:nvGrpSpPr>
            <p:cNvPr id="44" name="Group 43">
              <a:extLst>
                <a:ext uri="{FF2B5EF4-FFF2-40B4-BE49-F238E27FC236}">
                  <a16:creationId xmlns:a16="http://schemas.microsoft.com/office/drawing/2014/main" id="{CA1E7817-D063-4B22-9306-A99C8EB63088}"/>
                </a:ext>
              </a:extLst>
            </p:cNvPr>
            <p:cNvGrpSpPr/>
            <p:nvPr/>
          </p:nvGrpSpPr>
          <p:grpSpPr>
            <a:xfrm>
              <a:off x="9845451" y="3716326"/>
              <a:ext cx="321035" cy="110353"/>
              <a:chOff x="6032167" y="3558491"/>
              <a:chExt cx="1528972" cy="525570"/>
            </a:xfrm>
            <a:solidFill>
              <a:schemeClr val="tx1"/>
            </a:solidFill>
          </p:grpSpPr>
          <p:sp>
            <p:nvSpPr>
              <p:cNvPr id="39" name="Freeform: Shape 38">
                <a:extLst>
                  <a:ext uri="{FF2B5EF4-FFF2-40B4-BE49-F238E27FC236}">
                    <a16:creationId xmlns:a16="http://schemas.microsoft.com/office/drawing/2014/main" id="{FAA18240-65F0-4A9E-B6E4-18729498F9A5}"/>
                  </a:ext>
                </a:extLst>
              </p:cNvPr>
              <p:cNvSpPr/>
              <p:nvPr/>
            </p:nvSpPr>
            <p:spPr>
              <a:xfrm>
                <a:off x="6032167" y="3558491"/>
                <a:ext cx="238125" cy="523875"/>
              </a:xfrm>
              <a:custGeom>
                <a:avLst/>
                <a:gdLst>
                  <a:gd name="connsiteX0" fmla="*/ 245135 w 238125"/>
                  <a:gd name="connsiteY0" fmla="*/ 439979 h 523875"/>
                  <a:gd name="connsiteX1" fmla="*/ 158144 w 238125"/>
                  <a:gd name="connsiteY1" fmla="*/ 507301 h 523875"/>
                  <a:gd name="connsiteX2" fmla="*/ 86820 w 238125"/>
                  <a:gd name="connsiteY2" fmla="*/ 529009 h 523875"/>
                  <a:gd name="connsiteX3" fmla="*/ 23889 w 238125"/>
                  <a:gd name="connsiteY3" fmla="*/ 498738 h 523875"/>
                  <a:gd name="connsiteX4" fmla="*/ 0 w 238125"/>
                  <a:gd name="connsiteY4" fmla="*/ 417366 h 523875"/>
                  <a:gd name="connsiteX5" fmla="*/ 33204 w 238125"/>
                  <a:gd name="connsiteY5" fmla="*/ 233524 h 523875"/>
                  <a:gd name="connsiteX6" fmla="*/ 113814 w 238125"/>
                  <a:gd name="connsiteY6" fmla="*/ 35776 h 523875"/>
                  <a:gd name="connsiteX7" fmla="*/ 206483 w 238125"/>
                  <a:gd name="connsiteY7" fmla="*/ 1467 h 523875"/>
                  <a:gd name="connsiteX8" fmla="*/ 213065 w 238125"/>
                  <a:gd name="connsiteY8" fmla="*/ 0 h 523875"/>
                  <a:gd name="connsiteX9" fmla="*/ 230362 w 238125"/>
                  <a:gd name="connsiteY9" fmla="*/ 15497 h 523875"/>
                  <a:gd name="connsiteX10" fmla="*/ 237135 w 238125"/>
                  <a:gd name="connsiteY10" fmla="*/ 57293 h 523875"/>
                  <a:gd name="connsiteX11" fmla="*/ 202825 w 238125"/>
                  <a:gd name="connsiteY11" fmla="*/ 201396 h 523875"/>
                  <a:gd name="connsiteX12" fmla="*/ 95574 w 238125"/>
                  <a:gd name="connsiteY12" fmla="*/ 350244 h 523875"/>
                  <a:gd name="connsiteX13" fmla="*/ 92650 w 238125"/>
                  <a:gd name="connsiteY13" fmla="*/ 402412 h 523875"/>
                  <a:gd name="connsiteX14" fmla="*/ 104318 w 238125"/>
                  <a:gd name="connsiteY14" fmla="*/ 452752 h 523875"/>
                  <a:gd name="connsiteX15" fmla="*/ 135331 w 238125"/>
                  <a:gd name="connsiteY15" fmla="*/ 471354 h 523875"/>
                  <a:gd name="connsiteX16" fmla="*/ 177298 w 238125"/>
                  <a:gd name="connsiteY16" fmla="*/ 457162 h 523875"/>
                  <a:gd name="connsiteX17" fmla="*/ 245126 w 238125"/>
                  <a:gd name="connsiteY17" fmla="*/ 398040 h 523875"/>
                  <a:gd name="connsiteX18" fmla="*/ 245126 w 238125"/>
                  <a:gd name="connsiteY18" fmla="*/ 439979 h 523875"/>
                  <a:gd name="connsiteX19" fmla="*/ 105423 w 238125"/>
                  <a:gd name="connsiteY19" fmla="*/ 297361 h 523875"/>
                  <a:gd name="connsiteX20" fmla="*/ 180584 w 238125"/>
                  <a:gd name="connsiteY20" fmla="*/ 181908 h 523875"/>
                  <a:gd name="connsiteX21" fmla="*/ 209379 w 238125"/>
                  <a:gd name="connsiteY21" fmla="*/ 71904 h 523875"/>
                  <a:gd name="connsiteX22" fmla="*/ 205397 w 238125"/>
                  <a:gd name="connsiteY22" fmla="*/ 50206 h 523875"/>
                  <a:gd name="connsiteX23" fmla="*/ 195167 w 238125"/>
                  <a:gd name="connsiteY23" fmla="*/ 41977 h 523875"/>
                  <a:gd name="connsiteX24" fmla="*/ 155953 w 238125"/>
                  <a:gd name="connsiteY24" fmla="*/ 109195 h 523875"/>
                  <a:gd name="connsiteX25" fmla="*/ 105423 w 238125"/>
                  <a:gd name="connsiteY25" fmla="*/ 29736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8125" h="523875">
                    <a:moveTo>
                      <a:pt x="245135" y="439979"/>
                    </a:moveTo>
                    <a:cubicBezTo>
                      <a:pt x="212074" y="470411"/>
                      <a:pt x="183071" y="492871"/>
                      <a:pt x="158144" y="507301"/>
                    </a:cubicBezTo>
                    <a:cubicBezTo>
                      <a:pt x="133217" y="521780"/>
                      <a:pt x="109442" y="529009"/>
                      <a:pt x="86820" y="529009"/>
                    </a:cubicBezTo>
                    <a:cubicBezTo>
                      <a:pt x="60798" y="529009"/>
                      <a:pt x="39805" y="518922"/>
                      <a:pt x="23889" y="498738"/>
                    </a:cubicBezTo>
                    <a:cubicBezTo>
                      <a:pt x="7944" y="478536"/>
                      <a:pt x="0" y="451447"/>
                      <a:pt x="0" y="417366"/>
                    </a:cubicBezTo>
                    <a:cubicBezTo>
                      <a:pt x="0" y="366303"/>
                      <a:pt x="11068" y="305000"/>
                      <a:pt x="33204" y="233524"/>
                    </a:cubicBezTo>
                    <a:cubicBezTo>
                      <a:pt x="55302" y="161992"/>
                      <a:pt x="82210" y="96078"/>
                      <a:pt x="113814" y="35776"/>
                    </a:cubicBezTo>
                    <a:lnTo>
                      <a:pt x="206483" y="1467"/>
                    </a:lnTo>
                    <a:cubicBezTo>
                      <a:pt x="209388" y="495"/>
                      <a:pt x="211598" y="0"/>
                      <a:pt x="213065" y="0"/>
                    </a:cubicBezTo>
                    <a:cubicBezTo>
                      <a:pt x="220094" y="0"/>
                      <a:pt x="225904" y="5181"/>
                      <a:pt x="230362" y="15497"/>
                    </a:cubicBezTo>
                    <a:cubicBezTo>
                      <a:pt x="234868" y="25860"/>
                      <a:pt x="237135" y="39786"/>
                      <a:pt x="237135" y="57293"/>
                    </a:cubicBezTo>
                    <a:cubicBezTo>
                      <a:pt x="237135" y="106909"/>
                      <a:pt x="225714" y="154943"/>
                      <a:pt x="202825" y="201396"/>
                    </a:cubicBezTo>
                    <a:cubicBezTo>
                      <a:pt x="179946" y="247869"/>
                      <a:pt x="144209" y="297466"/>
                      <a:pt x="95574" y="350244"/>
                    </a:cubicBezTo>
                    <a:cubicBezTo>
                      <a:pt x="93621" y="375542"/>
                      <a:pt x="92650" y="392916"/>
                      <a:pt x="92650" y="402412"/>
                    </a:cubicBezTo>
                    <a:cubicBezTo>
                      <a:pt x="92650" y="423586"/>
                      <a:pt x="96536" y="440341"/>
                      <a:pt x="104318" y="452752"/>
                    </a:cubicBezTo>
                    <a:cubicBezTo>
                      <a:pt x="112109" y="465182"/>
                      <a:pt x="122434" y="471354"/>
                      <a:pt x="135331" y="471354"/>
                    </a:cubicBezTo>
                    <a:cubicBezTo>
                      <a:pt x="148485" y="471354"/>
                      <a:pt x="162458" y="466649"/>
                      <a:pt x="177298" y="457162"/>
                    </a:cubicBezTo>
                    <a:cubicBezTo>
                      <a:pt x="192110" y="447656"/>
                      <a:pt x="214732" y="427977"/>
                      <a:pt x="245126" y="398040"/>
                    </a:cubicBezTo>
                    <a:lnTo>
                      <a:pt x="245126" y="439979"/>
                    </a:lnTo>
                    <a:close/>
                    <a:moveTo>
                      <a:pt x="105423" y="297361"/>
                    </a:moveTo>
                    <a:cubicBezTo>
                      <a:pt x="136303" y="263023"/>
                      <a:pt x="161382" y="224514"/>
                      <a:pt x="180584" y="181908"/>
                    </a:cubicBezTo>
                    <a:cubicBezTo>
                      <a:pt x="199787" y="139284"/>
                      <a:pt x="209379" y="102622"/>
                      <a:pt x="209379" y="71904"/>
                    </a:cubicBezTo>
                    <a:cubicBezTo>
                      <a:pt x="209379" y="62951"/>
                      <a:pt x="208055" y="55674"/>
                      <a:pt x="205397" y="50206"/>
                    </a:cubicBezTo>
                    <a:cubicBezTo>
                      <a:pt x="202721" y="44729"/>
                      <a:pt x="199291" y="41977"/>
                      <a:pt x="195167" y="41977"/>
                    </a:cubicBezTo>
                    <a:cubicBezTo>
                      <a:pt x="186204" y="41977"/>
                      <a:pt x="173107" y="64380"/>
                      <a:pt x="155953" y="109195"/>
                    </a:cubicBezTo>
                    <a:cubicBezTo>
                      <a:pt x="138798" y="154000"/>
                      <a:pt x="121958" y="216732"/>
                      <a:pt x="105423" y="2973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B902C7FA-2052-493D-AE95-1D11468D0665}"/>
                  </a:ext>
                </a:extLst>
              </p:cNvPr>
              <p:cNvSpPr/>
              <p:nvPr/>
            </p:nvSpPr>
            <p:spPr>
              <a:xfrm>
                <a:off x="6275149" y="3769736"/>
                <a:ext cx="266700" cy="314325"/>
              </a:xfrm>
              <a:custGeom>
                <a:avLst/>
                <a:gdLst>
                  <a:gd name="connsiteX0" fmla="*/ 275063 w 266700"/>
                  <a:gd name="connsiteY0" fmla="*/ 228733 h 314325"/>
                  <a:gd name="connsiteX1" fmla="*/ 191891 w 266700"/>
                  <a:gd name="connsiteY1" fmla="*/ 296056 h 314325"/>
                  <a:gd name="connsiteX2" fmla="*/ 110538 w 266700"/>
                  <a:gd name="connsiteY2" fmla="*/ 317764 h 314325"/>
                  <a:gd name="connsiteX3" fmla="*/ 30432 w 266700"/>
                  <a:gd name="connsiteY3" fmla="*/ 286045 h 314325"/>
                  <a:gd name="connsiteX4" fmla="*/ 0 w 266700"/>
                  <a:gd name="connsiteY4" fmla="*/ 202482 h 314325"/>
                  <a:gd name="connsiteX5" fmla="*/ 53654 w 266700"/>
                  <a:gd name="connsiteY5" fmla="*/ 62579 h 314325"/>
                  <a:gd name="connsiteX6" fmla="*/ 172564 w 266700"/>
                  <a:gd name="connsiteY6" fmla="*/ 0 h 314325"/>
                  <a:gd name="connsiteX7" fmla="*/ 226924 w 266700"/>
                  <a:gd name="connsiteY7" fmla="*/ 17526 h 314325"/>
                  <a:gd name="connsiteX8" fmla="*/ 247355 w 266700"/>
                  <a:gd name="connsiteY8" fmla="*/ 63494 h 314325"/>
                  <a:gd name="connsiteX9" fmla="*/ 86839 w 266700"/>
                  <a:gd name="connsiteY9" fmla="*/ 186071 h 314325"/>
                  <a:gd name="connsiteX10" fmla="*/ 163078 w 266700"/>
                  <a:gd name="connsiteY10" fmla="*/ 257213 h 314325"/>
                  <a:gd name="connsiteX11" fmla="*/ 209026 w 266700"/>
                  <a:gd name="connsiteY11" fmla="*/ 244288 h 314325"/>
                  <a:gd name="connsiteX12" fmla="*/ 275072 w 266700"/>
                  <a:gd name="connsiteY12" fmla="*/ 186804 h 314325"/>
                  <a:gd name="connsiteX13" fmla="*/ 275072 w 266700"/>
                  <a:gd name="connsiteY13" fmla="*/ 228733 h 314325"/>
                  <a:gd name="connsiteX14" fmla="*/ 83896 w 266700"/>
                  <a:gd name="connsiteY14" fmla="*/ 161258 h 314325"/>
                  <a:gd name="connsiteX15" fmla="*/ 177289 w 266700"/>
                  <a:gd name="connsiteY15" fmla="*/ 64218 h 314325"/>
                  <a:gd name="connsiteX16" fmla="*/ 151762 w 266700"/>
                  <a:gd name="connsiteY16" fmla="*/ 29204 h 314325"/>
                  <a:gd name="connsiteX17" fmla="*/ 105813 w 266700"/>
                  <a:gd name="connsiteY17" fmla="*/ 65875 h 314325"/>
                  <a:gd name="connsiteX18" fmla="*/ 83896 w 266700"/>
                  <a:gd name="connsiteY18" fmla="*/ 16125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314325">
                    <a:moveTo>
                      <a:pt x="275063" y="228733"/>
                    </a:moveTo>
                    <a:cubicBezTo>
                      <a:pt x="244183" y="259166"/>
                      <a:pt x="216465" y="281626"/>
                      <a:pt x="191891" y="296056"/>
                    </a:cubicBezTo>
                    <a:cubicBezTo>
                      <a:pt x="167316" y="310534"/>
                      <a:pt x="140227" y="317764"/>
                      <a:pt x="110538" y="317764"/>
                    </a:cubicBezTo>
                    <a:cubicBezTo>
                      <a:pt x="77457" y="317764"/>
                      <a:pt x="50768" y="307181"/>
                      <a:pt x="30432" y="286045"/>
                    </a:cubicBezTo>
                    <a:cubicBezTo>
                      <a:pt x="10135" y="264852"/>
                      <a:pt x="0" y="237030"/>
                      <a:pt x="0" y="202482"/>
                    </a:cubicBezTo>
                    <a:cubicBezTo>
                      <a:pt x="0" y="150933"/>
                      <a:pt x="17859" y="104289"/>
                      <a:pt x="53654" y="62579"/>
                    </a:cubicBezTo>
                    <a:cubicBezTo>
                      <a:pt x="89373" y="20850"/>
                      <a:pt x="129035" y="0"/>
                      <a:pt x="172564" y="0"/>
                    </a:cubicBezTo>
                    <a:cubicBezTo>
                      <a:pt x="195186" y="0"/>
                      <a:pt x="213284" y="5858"/>
                      <a:pt x="226924" y="17526"/>
                    </a:cubicBezTo>
                    <a:cubicBezTo>
                      <a:pt x="240544" y="29213"/>
                      <a:pt x="247355" y="44520"/>
                      <a:pt x="247355" y="63494"/>
                    </a:cubicBezTo>
                    <a:cubicBezTo>
                      <a:pt x="247355" y="113852"/>
                      <a:pt x="193853" y="154686"/>
                      <a:pt x="86839" y="186071"/>
                    </a:cubicBezTo>
                    <a:cubicBezTo>
                      <a:pt x="96555" y="233477"/>
                      <a:pt x="121968" y="257213"/>
                      <a:pt x="163078" y="257213"/>
                    </a:cubicBezTo>
                    <a:cubicBezTo>
                      <a:pt x="179137" y="257213"/>
                      <a:pt x="194443" y="252899"/>
                      <a:pt x="209026" y="244288"/>
                    </a:cubicBezTo>
                    <a:cubicBezTo>
                      <a:pt x="223647" y="235639"/>
                      <a:pt x="245640" y="216456"/>
                      <a:pt x="275072" y="186804"/>
                    </a:cubicBezTo>
                    <a:lnTo>
                      <a:pt x="275072" y="228733"/>
                    </a:lnTo>
                    <a:close/>
                    <a:moveTo>
                      <a:pt x="83896" y="161258"/>
                    </a:moveTo>
                    <a:cubicBezTo>
                      <a:pt x="146142" y="143732"/>
                      <a:pt x="177289" y="111405"/>
                      <a:pt x="177289" y="64218"/>
                    </a:cubicBezTo>
                    <a:cubicBezTo>
                      <a:pt x="177289" y="40872"/>
                      <a:pt x="168764" y="29204"/>
                      <a:pt x="151762" y="29204"/>
                    </a:cubicBezTo>
                    <a:cubicBezTo>
                      <a:pt x="135703" y="29204"/>
                      <a:pt x="120396" y="41405"/>
                      <a:pt x="105813" y="65875"/>
                    </a:cubicBezTo>
                    <a:cubicBezTo>
                      <a:pt x="91183" y="90307"/>
                      <a:pt x="83896" y="122082"/>
                      <a:pt x="83896" y="16125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751D076-2378-4BB4-AEDC-650F6DCF8B46}"/>
                  </a:ext>
                </a:extLst>
              </p:cNvPr>
              <p:cNvSpPr/>
              <p:nvPr/>
            </p:nvSpPr>
            <p:spPr>
              <a:xfrm>
                <a:off x="6545840" y="3768289"/>
                <a:ext cx="390525" cy="314325"/>
              </a:xfrm>
              <a:custGeom>
                <a:avLst/>
                <a:gdLst>
                  <a:gd name="connsiteX0" fmla="*/ 394002 w 390525"/>
                  <a:gd name="connsiteY0" fmla="*/ 230181 h 314325"/>
                  <a:gd name="connsiteX1" fmla="*/ 310467 w 390525"/>
                  <a:gd name="connsiteY1" fmla="*/ 302457 h 314325"/>
                  <a:gd name="connsiteX2" fmla="*/ 262299 w 390525"/>
                  <a:gd name="connsiteY2" fmla="*/ 319221 h 314325"/>
                  <a:gd name="connsiteX3" fmla="*/ 207940 w 390525"/>
                  <a:gd name="connsiteY3" fmla="*/ 217437 h 314325"/>
                  <a:gd name="connsiteX4" fmla="*/ 140618 w 390525"/>
                  <a:gd name="connsiteY4" fmla="*/ 294437 h 314325"/>
                  <a:gd name="connsiteX5" fmla="*/ 76953 w 390525"/>
                  <a:gd name="connsiteY5" fmla="*/ 319221 h 314325"/>
                  <a:gd name="connsiteX6" fmla="*/ 22422 w 390525"/>
                  <a:gd name="connsiteY6" fmla="*/ 289141 h 314325"/>
                  <a:gd name="connsiteX7" fmla="*/ 0 w 390525"/>
                  <a:gd name="connsiteY7" fmla="*/ 215246 h 314325"/>
                  <a:gd name="connsiteX8" fmla="*/ 30061 w 390525"/>
                  <a:gd name="connsiteY8" fmla="*/ 110899 h 314325"/>
                  <a:gd name="connsiteX9" fmla="*/ 107232 w 390525"/>
                  <a:gd name="connsiteY9" fmla="*/ 30661 h 314325"/>
                  <a:gd name="connsiteX10" fmla="*/ 190405 w 390525"/>
                  <a:gd name="connsiteY10" fmla="*/ 0 h 314325"/>
                  <a:gd name="connsiteX11" fmla="*/ 254270 w 390525"/>
                  <a:gd name="connsiteY11" fmla="*/ 41948 h 314325"/>
                  <a:gd name="connsiteX12" fmla="*/ 328832 w 390525"/>
                  <a:gd name="connsiteY12" fmla="*/ 743 h 314325"/>
                  <a:gd name="connsiteX13" fmla="*/ 349291 w 390525"/>
                  <a:gd name="connsiteY13" fmla="*/ 743 h 314325"/>
                  <a:gd name="connsiteX14" fmla="*/ 317087 w 390525"/>
                  <a:gd name="connsiteY14" fmla="*/ 107623 h 314325"/>
                  <a:gd name="connsiteX15" fmla="*/ 292256 w 390525"/>
                  <a:gd name="connsiteY15" fmla="*/ 218179 h 314325"/>
                  <a:gd name="connsiteX16" fmla="*/ 314506 w 390525"/>
                  <a:gd name="connsiteY16" fmla="*/ 249545 h 314325"/>
                  <a:gd name="connsiteX17" fmla="*/ 345853 w 390525"/>
                  <a:gd name="connsiteY17" fmla="*/ 234401 h 314325"/>
                  <a:gd name="connsiteX18" fmla="*/ 393983 w 390525"/>
                  <a:gd name="connsiteY18" fmla="*/ 188243 h 314325"/>
                  <a:gd name="connsiteX19" fmla="*/ 393983 w 390525"/>
                  <a:gd name="connsiteY19" fmla="*/ 230181 h 314325"/>
                  <a:gd name="connsiteX20" fmla="*/ 126949 w 390525"/>
                  <a:gd name="connsiteY20" fmla="*/ 250269 h 314325"/>
                  <a:gd name="connsiteX21" fmla="*/ 195748 w 390525"/>
                  <a:gd name="connsiteY21" fmla="*/ 188081 h 314325"/>
                  <a:gd name="connsiteX22" fmla="*/ 228029 w 390525"/>
                  <a:gd name="connsiteY22" fmla="*/ 73314 h 314325"/>
                  <a:gd name="connsiteX23" fmla="*/ 218913 w 390525"/>
                  <a:gd name="connsiteY23" fmla="*/ 41405 h 314325"/>
                  <a:gd name="connsiteX24" fmla="*/ 194472 w 390525"/>
                  <a:gd name="connsiteY24" fmla="*/ 29908 h 314325"/>
                  <a:gd name="connsiteX25" fmla="*/ 125339 w 390525"/>
                  <a:gd name="connsiteY25" fmla="*/ 91935 h 314325"/>
                  <a:gd name="connsiteX26" fmla="*/ 92669 w 390525"/>
                  <a:gd name="connsiteY26" fmla="*/ 206102 h 314325"/>
                  <a:gd name="connsiteX27" fmla="*/ 102346 w 390525"/>
                  <a:gd name="connsiteY27" fmla="*/ 238049 h 314325"/>
                  <a:gd name="connsiteX28" fmla="*/ 126949 w 390525"/>
                  <a:gd name="connsiteY28" fmla="*/ 250269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525" h="314325">
                    <a:moveTo>
                      <a:pt x="394002" y="230181"/>
                    </a:moveTo>
                    <a:cubicBezTo>
                      <a:pt x="355082" y="267148"/>
                      <a:pt x="327231" y="291255"/>
                      <a:pt x="310467" y="302457"/>
                    </a:cubicBezTo>
                    <a:cubicBezTo>
                      <a:pt x="293684" y="313639"/>
                      <a:pt x="277635" y="319221"/>
                      <a:pt x="262299" y="319221"/>
                    </a:cubicBezTo>
                    <a:cubicBezTo>
                      <a:pt x="223866" y="319221"/>
                      <a:pt x="205759" y="285302"/>
                      <a:pt x="207940" y="217437"/>
                    </a:cubicBezTo>
                    <a:cubicBezTo>
                      <a:pt x="183623" y="252203"/>
                      <a:pt x="161172" y="277863"/>
                      <a:pt x="140618" y="294437"/>
                    </a:cubicBezTo>
                    <a:cubicBezTo>
                      <a:pt x="120082" y="310972"/>
                      <a:pt x="98870" y="319221"/>
                      <a:pt x="76953" y="319221"/>
                    </a:cubicBezTo>
                    <a:cubicBezTo>
                      <a:pt x="55578" y="319221"/>
                      <a:pt x="37405" y="309210"/>
                      <a:pt x="22422" y="289141"/>
                    </a:cubicBezTo>
                    <a:cubicBezTo>
                      <a:pt x="7439" y="269072"/>
                      <a:pt x="0" y="244459"/>
                      <a:pt x="0" y="215246"/>
                    </a:cubicBezTo>
                    <a:cubicBezTo>
                      <a:pt x="0" y="178784"/>
                      <a:pt x="10011" y="143999"/>
                      <a:pt x="30061" y="110899"/>
                    </a:cubicBezTo>
                    <a:cubicBezTo>
                      <a:pt x="50149" y="77819"/>
                      <a:pt x="75867" y="51092"/>
                      <a:pt x="107232" y="30661"/>
                    </a:cubicBezTo>
                    <a:cubicBezTo>
                      <a:pt x="138598" y="10230"/>
                      <a:pt x="166354" y="0"/>
                      <a:pt x="190405" y="0"/>
                    </a:cubicBezTo>
                    <a:cubicBezTo>
                      <a:pt x="220818" y="0"/>
                      <a:pt x="242106" y="13992"/>
                      <a:pt x="254270" y="41948"/>
                    </a:cubicBezTo>
                    <a:lnTo>
                      <a:pt x="328832" y="743"/>
                    </a:lnTo>
                    <a:lnTo>
                      <a:pt x="349291" y="743"/>
                    </a:lnTo>
                    <a:lnTo>
                      <a:pt x="317087" y="107623"/>
                    </a:lnTo>
                    <a:cubicBezTo>
                      <a:pt x="300552" y="161392"/>
                      <a:pt x="292256" y="198244"/>
                      <a:pt x="292256" y="218179"/>
                    </a:cubicBezTo>
                    <a:cubicBezTo>
                      <a:pt x="292256" y="239087"/>
                      <a:pt x="299656" y="249545"/>
                      <a:pt x="314506" y="249545"/>
                    </a:cubicBezTo>
                    <a:cubicBezTo>
                      <a:pt x="323955" y="249545"/>
                      <a:pt x="334413" y="244507"/>
                      <a:pt x="345853" y="234401"/>
                    </a:cubicBezTo>
                    <a:cubicBezTo>
                      <a:pt x="357292" y="224294"/>
                      <a:pt x="373313" y="208912"/>
                      <a:pt x="393983" y="188243"/>
                    </a:cubicBezTo>
                    <a:lnTo>
                      <a:pt x="393983" y="230181"/>
                    </a:lnTo>
                    <a:close/>
                    <a:moveTo>
                      <a:pt x="126949" y="250269"/>
                    </a:moveTo>
                    <a:cubicBezTo>
                      <a:pt x="151267" y="250269"/>
                      <a:pt x="174184" y="229543"/>
                      <a:pt x="195748" y="188081"/>
                    </a:cubicBezTo>
                    <a:cubicBezTo>
                      <a:pt x="217275" y="146599"/>
                      <a:pt x="228029" y="108328"/>
                      <a:pt x="228029" y="73314"/>
                    </a:cubicBezTo>
                    <a:cubicBezTo>
                      <a:pt x="228029" y="59712"/>
                      <a:pt x="224962" y="49054"/>
                      <a:pt x="218913" y="41405"/>
                    </a:cubicBezTo>
                    <a:cubicBezTo>
                      <a:pt x="212808" y="33718"/>
                      <a:pt x="204664" y="29908"/>
                      <a:pt x="194472" y="29908"/>
                    </a:cubicBezTo>
                    <a:cubicBezTo>
                      <a:pt x="170136" y="29908"/>
                      <a:pt x="147066" y="50578"/>
                      <a:pt x="125339" y="91935"/>
                    </a:cubicBezTo>
                    <a:cubicBezTo>
                      <a:pt x="103575" y="133293"/>
                      <a:pt x="92669" y="171355"/>
                      <a:pt x="92669" y="206102"/>
                    </a:cubicBezTo>
                    <a:cubicBezTo>
                      <a:pt x="92669" y="219256"/>
                      <a:pt x="95907" y="229895"/>
                      <a:pt x="102346" y="238049"/>
                    </a:cubicBezTo>
                    <a:cubicBezTo>
                      <a:pt x="108785" y="246202"/>
                      <a:pt x="116957" y="250269"/>
                      <a:pt x="126949" y="250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A647F72-B315-49D6-AB82-8D7F2AF0B107}"/>
                  </a:ext>
                </a:extLst>
              </p:cNvPr>
              <p:cNvSpPr/>
              <p:nvPr/>
            </p:nvSpPr>
            <p:spPr>
              <a:xfrm>
                <a:off x="6931479" y="3769022"/>
                <a:ext cx="276225" cy="314325"/>
              </a:xfrm>
              <a:custGeom>
                <a:avLst/>
                <a:gdLst>
                  <a:gd name="connsiteX0" fmla="*/ 280902 w 276225"/>
                  <a:gd name="connsiteY0" fmla="*/ 229448 h 314325"/>
                  <a:gd name="connsiteX1" fmla="*/ 139703 w 276225"/>
                  <a:gd name="connsiteY1" fmla="*/ 319211 h 314325"/>
                  <a:gd name="connsiteX2" fmla="*/ 102127 w 276225"/>
                  <a:gd name="connsiteY2" fmla="*/ 300457 h 314325"/>
                  <a:gd name="connsiteX3" fmla="*/ 86801 w 276225"/>
                  <a:gd name="connsiteY3" fmla="*/ 253908 h 314325"/>
                  <a:gd name="connsiteX4" fmla="*/ 141904 w 276225"/>
                  <a:gd name="connsiteY4" fmla="*/ 116014 h 314325"/>
                  <a:gd name="connsiteX5" fmla="*/ 82801 w 276225"/>
                  <a:gd name="connsiteY5" fmla="*/ 135341 h 314325"/>
                  <a:gd name="connsiteX6" fmla="*/ 8372 w 276225"/>
                  <a:gd name="connsiteY6" fmla="*/ 229438 h 314325"/>
                  <a:gd name="connsiteX7" fmla="*/ 0 w 276225"/>
                  <a:gd name="connsiteY7" fmla="*/ 229438 h 314325"/>
                  <a:gd name="connsiteX8" fmla="*/ 0 w 276225"/>
                  <a:gd name="connsiteY8" fmla="*/ 196644 h 314325"/>
                  <a:gd name="connsiteX9" fmla="*/ 51435 w 276225"/>
                  <a:gd name="connsiteY9" fmla="*/ 133150 h 314325"/>
                  <a:gd name="connsiteX10" fmla="*/ 20050 w 276225"/>
                  <a:gd name="connsiteY10" fmla="*/ 91945 h 314325"/>
                  <a:gd name="connsiteX11" fmla="*/ 39214 w 276225"/>
                  <a:gd name="connsiteY11" fmla="*/ 31890 h 314325"/>
                  <a:gd name="connsiteX12" fmla="*/ 91935 w 276225"/>
                  <a:gd name="connsiteY12" fmla="*/ 0 h 314325"/>
                  <a:gd name="connsiteX13" fmla="*/ 120377 w 276225"/>
                  <a:gd name="connsiteY13" fmla="*/ 29165 h 314325"/>
                  <a:gd name="connsiteX14" fmla="*/ 103946 w 276225"/>
                  <a:gd name="connsiteY14" fmla="*/ 94840 h 314325"/>
                  <a:gd name="connsiteX15" fmla="*/ 209760 w 276225"/>
                  <a:gd name="connsiteY15" fmla="*/ 2172 h 314325"/>
                  <a:gd name="connsiteX16" fmla="*/ 242945 w 276225"/>
                  <a:gd name="connsiteY16" fmla="*/ 705 h 314325"/>
                  <a:gd name="connsiteX17" fmla="*/ 209017 w 276225"/>
                  <a:gd name="connsiteY17" fmla="*/ 94097 h 314325"/>
                  <a:gd name="connsiteX18" fmla="*/ 181670 w 276225"/>
                  <a:gd name="connsiteY18" fmla="*/ 174555 h 314325"/>
                  <a:gd name="connsiteX19" fmla="*/ 175460 w 276225"/>
                  <a:gd name="connsiteY19" fmla="*/ 212303 h 314325"/>
                  <a:gd name="connsiteX20" fmla="*/ 182566 w 276225"/>
                  <a:gd name="connsiteY20" fmla="*/ 236744 h 314325"/>
                  <a:gd name="connsiteX21" fmla="*/ 201730 w 276225"/>
                  <a:gd name="connsiteY21" fmla="*/ 245878 h 314325"/>
                  <a:gd name="connsiteX22" fmla="*/ 226904 w 276225"/>
                  <a:gd name="connsiteY22" fmla="*/ 236963 h 314325"/>
                  <a:gd name="connsiteX23" fmla="*/ 280911 w 276225"/>
                  <a:gd name="connsiteY23" fmla="*/ 187500 h 314325"/>
                  <a:gd name="connsiteX24" fmla="*/ 280911 w 276225"/>
                  <a:gd name="connsiteY24" fmla="*/ 2294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5" h="314325">
                    <a:moveTo>
                      <a:pt x="280902" y="229448"/>
                    </a:moveTo>
                    <a:cubicBezTo>
                      <a:pt x="219846" y="289274"/>
                      <a:pt x="172774" y="319211"/>
                      <a:pt x="139703" y="319211"/>
                    </a:cubicBezTo>
                    <a:cubicBezTo>
                      <a:pt x="124854" y="319211"/>
                      <a:pt x="112319" y="312944"/>
                      <a:pt x="102127" y="300457"/>
                    </a:cubicBezTo>
                    <a:cubicBezTo>
                      <a:pt x="91935" y="287922"/>
                      <a:pt x="86801" y="272405"/>
                      <a:pt x="86801" y="253908"/>
                    </a:cubicBezTo>
                    <a:cubicBezTo>
                      <a:pt x="86801" y="219618"/>
                      <a:pt x="105185" y="173669"/>
                      <a:pt x="141904" y="116014"/>
                    </a:cubicBezTo>
                    <a:cubicBezTo>
                      <a:pt x="123892" y="125263"/>
                      <a:pt x="104213" y="131683"/>
                      <a:pt x="82801" y="135341"/>
                    </a:cubicBezTo>
                    <a:cubicBezTo>
                      <a:pt x="66989" y="164525"/>
                      <a:pt x="42167" y="195910"/>
                      <a:pt x="8372" y="229438"/>
                    </a:cubicBezTo>
                    <a:lnTo>
                      <a:pt x="0" y="229438"/>
                    </a:lnTo>
                    <a:lnTo>
                      <a:pt x="0" y="196644"/>
                    </a:lnTo>
                    <a:cubicBezTo>
                      <a:pt x="18955" y="176946"/>
                      <a:pt x="36109" y="155772"/>
                      <a:pt x="51435" y="133150"/>
                    </a:cubicBezTo>
                    <a:cubicBezTo>
                      <a:pt x="30489" y="123901"/>
                      <a:pt x="20050" y="110157"/>
                      <a:pt x="20050" y="91945"/>
                    </a:cubicBezTo>
                    <a:cubicBezTo>
                      <a:pt x="20050" y="73190"/>
                      <a:pt x="26413" y="53197"/>
                      <a:pt x="39214" y="31890"/>
                    </a:cubicBezTo>
                    <a:cubicBezTo>
                      <a:pt x="51978" y="10630"/>
                      <a:pt x="69542" y="0"/>
                      <a:pt x="91935" y="0"/>
                    </a:cubicBezTo>
                    <a:cubicBezTo>
                      <a:pt x="110909" y="0"/>
                      <a:pt x="120377" y="9697"/>
                      <a:pt x="120377" y="29165"/>
                    </a:cubicBezTo>
                    <a:cubicBezTo>
                      <a:pt x="120377" y="44491"/>
                      <a:pt x="114910" y="66370"/>
                      <a:pt x="103946" y="94840"/>
                    </a:cubicBezTo>
                    <a:cubicBezTo>
                      <a:pt x="144313" y="90449"/>
                      <a:pt x="179584" y="59588"/>
                      <a:pt x="209760" y="2172"/>
                    </a:cubicBezTo>
                    <a:lnTo>
                      <a:pt x="242945" y="705"/>
                    </a:lnTo>
                    <a:lnTo>
                      <a:pt x="209017" y="94097"/>
                    </a:lnTo>
                    <a:cubicBezTo>
                      <a:pt x="194920" y="133502"/>
                      <a:pt x="185795" y="160344"/>
                      <a:pt x="181670" y="174555"/>
                    </a:cubicBezTo>
                    <a:cubicBezTo>
                      <a:pt x="177546" y="188766"/>
                      <a:pt x="175460" y="201378"/>
                      <a:pt x="175460" y="212303"/>
                    </a:cubicBezTo>
                    <a:cubicBezTo>
                      <a:pt x="175460" y="222533"/>
                      <a:pt x="177841" y="230705"/>
                      <a:pt x="182566" y="236744"/>
                    </a:cubicBezTo>
                    <a:cubicBezTo>
                      <a:pt x="187309" y="242868"/>
                      <a:pt x="193710" y="245878"/>
                      <a:pt x="201730" y="245878"/>
                    </a:cubicBezTo>
                    <a:cubicBezTo>
                      <a:pt x="210474" y="245878"/>
                      <a:pt x="218885" y="242888"/>
                      <a:pt x="226904" y="236963"/>
                    </a:cubicBezTo>
                    <a:cubicBezTo>
                      <a:pt x="234925" y="230952"/>
                      <a:pt x="252927" y="214493"/>
                      <a:pt x="280911" y="187500"/>
                    </a:cubicBezTo>
                    <a:lnTo>
                      <a:pt x="280911" y="2294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525FEA6-9359-4125-930C-EEB8AB9B3F6E}"/>
                  </a:ext>
                </a:extLst>
              </p:cNvPr>
              <p:cNvSpPr/>
              <p:nvPr/>
            </p:nvSpPr>
            <p:spPr>
              <a:xfrm>
                <a:off x="7208714" y="3768298"/>
                <a:ext cx="352425" cy="314325"/>
              </a:xfrm>
              <a:custGeom>
                <a:avLst/>
                <a:gdLst>
                  <a:gd name="connsiteX0" fmla="*/ 361941 w 352425"/>
                  <a:gd name="connsiteY0" fmla="*/ 230172 h 314325"/>
                  <a:gd name="connsiteX1" fmla="*/ 217466 w 352425"/>
                  <a:gd name="connsiteY1" fmla="*/ 319211 h 314325"/>
                  <a:gd name="connsiteX2" fmla="*/ 178060 w 352425"/>
                  <a:gd name="connsiteY2" fmla="*/ 302057 h 314325"/>
                  <a:gd name="connsiteX3" fmla="*/ 163087 w 352425"/>
                  <a:gd name="connsiteY3" fmla="*/ 256108 h 314325"/>
                  <a:gd name="connsiteX4" fmla="*/ 195215 w 352425"/>
                  <a:gd name="connsiteY4" fmla="*/ 136827 h 314325"/>
                  <a:gd name="connsiteX5" fmla="*/ 212370 w 352425"/>
                  <a:gd name="connsiteY5" fmla="*/ 82096 h 314325"/>
                  <a:gd name="connsiteX6" fmla="*/ 203254 w 352425"/>
                  <a:gd name="connsiteY6" fmla="*/ 70409 h 314325"/>
                  <a:gd name="connsiteX7" fmla="*/ 189748 w 352425"/>
                  <a:gd name="connsiteY7" fmla="*/ 75505 h 314325"/>
                  <a:gd name="connsiteX8" fmla="*/ 171850 w 352425"/>
                  <a:gd name="connsiteY8" fmla="*/ 89754 h 314325"/>
                  <a:gd name="connsiteX9" fmla="*/ 151419 w 352425"/>
                  <a:gd name="connsiteY9" fmla="*/ 110147 h 314325"/>
                  <a:gd name="connsiteX10" fmla="*/ 130283 w 352425"/>
                  <a:gd name="connsiteY10" fmla="*/ 133512 h 314325"/>
                  <a:gd name="connsiteX11" fmla="*/ 109824 w 352425"/>
                  <a:gd name="connsiteY11" fmla="*/ 157248 h 314325"/>
                  <a:gd name="connsiteX12" fmla="*/ 93059 w 352425"/>
                  <a:gd name="connsiteY12" fmla="*/ 191891 h 314325"/>
                  <a:gd name="connsiteX13" fmla="*/ 85744 w 352425"/>
                  <a:gd name="connsiteY13" fmla="*/ 248841 h 314325"/>
                  <a:gd name="connsiteX14" fmla="*/ 84649 w 352425"/>
                  <a:gd name="connsiteY14" fmla="*/ 301009 h 314325"/>
                  <a:gd name="connsiteX15" fmla="*/ 4020 w 352425"/>
                  <a:gd name="connsiteY15" fmla="*/ 319945 h 314325"/>
                  <a:gd name="connsiteX16" fmla="*/ 0 w 352425"/>
                  <a:gd name="connsiteY16" fmla="*/ 246631 h 314325"/>
                  <a:gd name="connsiteX17" fmla="*/ 13697 w 352425"/>
                  <a:gd name="connsiteY17" fmla="*/ 135360 h 314325"/>
                  <a:gd name="connsiteX18" fmla="*/ 57655 w 352425"/>
                  <a:gd name="connsiteY18" fmla="*/ 17136 h 314325"/>
                  <a:gd name="connsiteX19" fmla="*/ 146656 w 352425"/>
                  <a:gd name="connsiteY19" fmla="*/ 0 h 314325"/>
                  <a:gd name="connsiteX20" fmla="*/ 109824 w 352425"/>
                  <a:gd name="connsiteY20" fmla="*/ 118910 h 314325"/>
                  <a:gd name="connsiteX21" fmla="*/ 204778 w 352425"/>
                  <a:gd name="connsiteY21" fmla="*/ 26432 h 314325"/>
                  <a:gd name="connsiteX22" fmla="*/ 267233 w 352425"/>
                  <a:gd name="connsiteY22" fmla="*/ 743 h 314325"/>
                  <a:gd name="connsiteX23" fmla="*/ 298190 w 352425"/>
                  <a:gd name="connsiteY23" fmla="*/ 14754 h 314325"/>
                  <a:gd name="connsiteX24" fmla="*/ 310582 w 352425"/>
                  <a:gd name="connsiteY24" fmla="*/ 49892 h 314325"/>
                  <a:gd name="connsiteX25" fmla="*/ 279235 w 352425"/>
                  <a:gd name="connsiteY25" fmla="*/ 165183 h 314325"/>
                  <a:gd name="connsiteX26" fmla="*/ 257690 w 352425"/>
                  <a:gd name="connsiteY26" fmla="*/ 236716 h 314325"/>
                  <a:gd name="connsiteX27" fmla="*/ 275606 w 352425"/>
                  <a:gd name="connsiteY27" fmla="*/ 258671 h 314325"/>
                  <a:gd name="connsiteX28" fmla="*/ 361941 w 352425"/>
                  <a:gd name="connsiteY28" fmla="*/ 188252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425" h="314325">
                    <a:moveTo>
                      <a:pt x="361941" y="230172"/>
                    </a:moveTo>
                    <a:cubicBezTo>
                      <a:pt x="305762" y="289551"/>
                      <a:pt x="257575" y="319211"/>
                      <a:pt x="217466" y="319211"/>
                    </a:cubicBezTo>
                    <a:cubicBezTo>
                      <a:pt x="201168" y="319211"/>
                      <a:pt x="188033" y="313497"/>
                      <a:pt x="178060" y="302057"/>
                    </a:cubicBezTo>
                    <a:cubicBezTo>
                      <a:pt x="168069" y="290636"/>
                      <a:pt x="163087" y="275320"/>
                      <a:pt x="163087" y="256108"/>
                    </a:cubicBezTo>
                    <a:cubicBezTo>
                      <a:pt x="163087" y="230086"/>
                      <a:pt x="173803" y="190310"/>
                      <a:pt x="195215" y="136827"/>
                    </a:cubicBezTo>
                    <a:cubicBezTo>
                      <a:pt x="206635" y="108118"/>
                      <a:pt x="212370" y="89849"/>
                      <a:pt x="212370" y="82096"/>
                    </a:cubicBezTo>
                    <a:cubicBezTo>
                      <a:pt x="212370" y="74305"/>
                      <a:pt x="209303" y="70409"/>
                      <a:pt x="203254" y="70409"/>
                    </a:cubicBezTo>
                    <a:cubicBezTo>
                      <a:pt x="199854" y="70409"/>
                      <a:pt x="195329" y="72124"/>
                      <a:pt x="189748" y="75505"/>
                    </a:cubicBezTo>
                    <a:cubicBezTo>
                      <a:pt x="184614" y="78905"/>
                      <a:pt x="178661" y="83687"/>
                      <a:pt x="171850" y="89754"/>
                    </a:cubicBezTo>
                    <a:cubicBezTo>
                      <a:pt x="165783" y="95336"/>
                      <a:pt x="158953" y="102146"/>
                      <a:pt x="151419" y="110147"/>
                    </a:cubicBezTo>
                    <a:cubicBezTo>
                      <a:pt x="144837" y="117015"/>
                      <a:pt x="137779" y="124787"/>
                      <a:pt x="130283" y="133512"/>
                    </a:cubicBezTo>
                    <a:lnTo>
                      <a:pt x="109824" y="157248"/>
                    </a:lnTo>
                    <a:cubicBezTo>
                      <a:pt x="100841" y="168183"/>
                      <a:pt x="95241" y="179718"/>
                      <a:pt x="93059" y="191891"/>
                    </a:cubicBezTo>
                    <a:cubicBezTo>
                      <a:pt x="89392" y="212560"/>
                      <a:pt x="86973" y="231553"/>
                      <a:pt x="85744" y="248841"/>
                    </a:cubicBezTo>
                    <a:cubicBezTo>
                      <a:pt x="85001" y="261699"/>
                      <a:pt x="84649" y="279073"/>
                      <a:pt x="84649" y="301009"/>
                    </a:cubicBezTo>
                    <a:lnTo>
                      <a:pt x="4020" y="319945"/>
                    </a:lnTo>
                    <a:cubicBezTo>
                      <a:pt x="1362" y="287112"/>
                      <a:pt x="0" y="262662"/>
                      <a:pt x="0" y="246631"/>
                    </a:cubicBezTo>
                    <a:cubicBezTo>
                      <a:pt x="0" y="207474"/>
                      <a:pt x="4563" y="170374"/>
                      <a:pt x="13697" y="135360"/>
                    </a:cubicBezTo>
                    <a:cubicBezTo>
                      <a:pt x="22813" y="100308"/>
                      <a:pt x="37452" y="60931"/>
                      <a:pt x="57655" y="17136"/>
                    </a:cubicBezTo>
                    <a:lnTo>
                      <a:pt x="146656" y="0"/>
                    </a:lnTo>
                    <a:cubicBezTo>
                      <a:pt x="127940" y="50359"/>
                      <a:pt x="115662" y="89983"/>
                      <a:pt x="109824" y="118910"/>
                    </a:cubicBezTo>
                    <a:cubicBezTo>
                      <a:pt x="149714" y="74409"/>
                      <a:pt x="181337" y="43605"/>
                      <a:pt x="204778" y="26432"/>
                    </a:cubicBezTo>
                    <a:cubicBezTo>
                      <a:pt x="228181" y="9277"/>
                      <a:pt x="249022" y="743"/>
                      <a:pt x="267233" y="743"/>
                    </a:cubicBezTo>
                    <a:cubicBezTo>
                      <a:pt x="279606" y="743"/>
                      <a:pt x="289951" y="5410"/>
                      <a:pt x="298190" y="14754"/>
                    </a:cubicBezTo>
                    <a:cubicBezTo>
                      <a:pt x="306467" y="24108"/>
                      <a:pt x="310582" y="35852"/>
                      <a:pt x="310582" y="49892"/>
                    </a:cubicBezTo>
                    <a:cubicBezTo>
                      <a:pt x="310582" y="73219"/>
                      <a:pt x="300123" y="111652"/>
                      <a:pt x="279235" y="165183"/>
                    </a:cubicBezTo>
                    <a:cubicBezTo>
                      <a:pt x="264871" y="201892"/>
                      <a:pt x="257690" y="225714"/>
                      <a:pt x="257690" y="236716"/>
                    </a:cubicBezTo>
                    <a:cubicBezTo>
                      <a:pt x="257690" y="251355"/>
                      <a:pt x="263662" y="258671"/>
                      <a:pt x="275606" y="258671"/>
                    </a:cubicBezTo>
                    <a:cubicBezTo>
                      <a:pt x="293389" y="258671"/>
                      <a:pt x="322193" y="235191"/>
                      <a:pt x="361941" y="1882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324" name="TextBox 323">
            <a:extLst>
              <a:ext uri="{FF2B5EF4-FFF2-40B4-BE49-F238E27FC236}">
                <a16:creationId xmlns:a16="http://schemas.microsoft.com/office/drawing/2014/main" id="{3518497E-96B3-AA46-924F-13A1FA7A3861}"/>
              </a:ext>
            </a:extLst>
          </p:cNvPr>
          <p:cNvSpPr txBox="1"/>
          <p:nvPr/>
        </p:nvSpPr>
        <p:spPr>
          <a:xfrm>
            <a:off x="13009652" y="4006801"/>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PyTorch</a:t>
            </a:r>
          </a:p>
        </p:txBody>
      </p:sp>
      <p:sp>
        <p:nvSpPr>
          <p:cNvPr id="343" name="Rectangle 342">
            <a:extLst>
              <a:ext uri="{FF2B5EF4-FFF2-40B4-BE49-F238E27FC236}">
                <a16:creationId xmlns:a16="http://schemas.microsoft.com/office/drawing/2014/main" id="{37E58103-E233-1B4E-9B32-1EDCB94E8CD2}"/>
              </a:ext>
            </a:extLst>
          </p:cNvPr>
          <p:cNvSpPr/>
          <p:nvPr/>
        </p:nvSpPr>
        <p:spPr>
          <a:xfrm>
            <a:off x="12961625" y="3000820"/>
            <a:ext cx="1172116" cy="230832"/>
          </a:xfrm>
          <a:prstGeom prst="rect">
            <a:avLst/>
          </a:prstGeom>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373" name="TextBox 372">
            <a:extLst>
              <a:ext uri="{FF2B5EF4-FFF2-40B4-BE49-F238E27FC236}">
                <a16:creationId xmlns:a16="http://schemas.microsoft.com/office/drawing/2014/main" id="{ECF38035-A7B3-0D49-97BD-A9E8D2C04B1E}"/>
              </a:ext>
            </a:extLst>
          </p:cNvPr>
          <p:cNvSpPr txBox="1"/>
          <p:nvPr/>
        </p:nvSpPr>
        <p:spPr>
          <a:xfrm>
            <a:off x="13102238" y="5964947"/>
            <a:ext cx="890889" cy="230832"/>
          </a:xfrm>
          <a:prstGeom prst="rect">
            <a:avLst/>
          </a:prstGeom>
          <a:noFill/>
          <a:ln>
            <a:noFill/>
          </a:ln>
        </p:spPr>
        <p:txBody>
          <a:bodyPr wrap="square" lIns="91440" tIns="45720" rIns="91440" bIns="4572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CPU</a:t>
            </a:r>
          </a:p>
        </p:txBody>
      </p:sp>
      <p:sp>
        <p:nvSpPr>
          <p:cNvPr id="23" name="Freeform 8">
            <a:extLst>
              <a:ext uri="{FF2B5EF4-FFF2-40B4-BE49-F238E27FC236}">
                <a16:creationId xmlns:a16="http://schemas.microsoft.com/office/drawing/2014/main" id="{D3E6CE7A-BD5C-4118-BE37-7FDFAF76064B}"/>
              </a:ext>
            </a:extLst>
          </p:cNvPr>
          <p:cNvSpPr>
            <a:spLocks noEditPoints="1"/>
          </p:cNvSpPr>
          <p:nvPr/>
        </p:nvSpPr>
        <p:spPr bwMode="auto">
          <a:xfrm>
            <a:off x="10937204" y="3543305"/>
            <a:ext cx="384175" cy="377825"/>
          </a:xfrm>
          <a:custGeom>
            <a:avLst/>
            <a:gdLst>
              <a:gd name="T0" fmla="*/ 113 w 1402"/>
              <a:gd name="T1" fmla="*/ 660 h 1367"/>
              <a:gd name="T2" fmla="*/ 340 w 1402"/>
              <a:gd name="T3" fmla="*/ 515 h 1367"/>
              <a:gd name="T4" fmla="*/ 281 w 1402"/>
              <a:gd name="T5" fmla="*/ 1164 h 1367"/>
              <a:gd name="T6" fmla="*/ 113 w 1402"/>
              <a:gd name="T7" fmla="*/ 660 h 1367"/>
              <a:gd name="T8" fmla="*/ 994 w 1402"/>
              <a:gd name="T9" fmla="*/ 180 h 1367"/>
              <a:gd name="T10" fmla="*/ 410 w 1402"/>
              <a:gd name="T11" fmla="*/ 427 h 1367"/>
              <a:gd name="T12" fmla="*/ 486 w 1402"/>
              <a:gd name="T13" fmla="*/ 113 h 1367"/>
              <a:gd name="T14" fmla="*/ 995 w 1402"/>
              <a:gd name="T15" fmla="*/ 179 h 1367"/>
              <a:gd name="T16" fmla="*/ 980 w 1402"/>
              <a:gd name="T17" fmla="*/ 1018 h 1367"/>
              <a:gd name="T18" fmla="*/ 1012 w 1402"/>
              <a:gd name="T19" fmla="*/ 967 h 1367"/>
              <a:gd name="T20" fmla="*/ 1287 w 1402"/>
              <a:gd name="T21" fmla="*/ 763 h 1367"/>
              <a:gd name="T22" fmla="*/ 980 w 1402"/>
              <a:gd name="T23" fmla="*/ 1018 h 1367"/>
              <a:gd name="T24" fmla="*/ 913 w 1402"/>
              <a:gd name="T25" fmla="*/ 1005 h 1367"/>
              <a:gd name="T26" fmla="*/ 969 w 1402"/>
              <a:gd name="T27" fmla="*/ 1259 h 1367"/>
              <a:gd name="T28" fmla="*/ 370 w 1402"/>
              <a:gd name="T29" fmla="*/ 1229 h 1367"/>
              <a:gd name="T30" fmla="*/ 393 w 1402"/>
              <a:gd name="T31" fmla="*/ 532 h 1367"/>
              <a:gd name="T32" fmla="*/ 414 w 1402"/>
              <a:gd name="T33" fmla="*/ 522 h 1367"/>
              <a:gd name="T34" fmla="*/ 898 w 1402"/>
              <a:gd name="T35" fmla="*/ 967 h 1367"/>
              <a:gd name="T36" fmla="*/ 354 w 1402"/>
              <a:gd name="T37" fmla="*/ 1195 h 1367"/>
              <a:gd name="T38" fmla="*/ 393 w 1402"/>
              <a:gd name="T39" fmla="*/ 532 h 1367"/>
              <a:gd name="T40" fmla="*/ 373 w 1402"/>
              <a:gd name="T41" fmla="*/ 420 h 1367"/>
              <a:gd name="T42" fmla="*/ 325 w 1402"/>
              <a:gd name="T43" fmla="*/ 480 h 1367"/>
              <a:gd name="T44" fmla="*/ 436 w 1402"/>
              <a:gd name="T45" fmla="*/ 149 h 1367"/>
              <a:gd name="T46" fmla="*/ 1291 w 1402"/>
              <a:gd name="T47" fmla="*/ 714 h 1367"/>
              <a:gd name="T48" fmla="*/ 988 w 1402"/>
              <a:gd name="T49" fmla="*/ 921 h 1367"/>
              <a:gd name="T50" fmla="*/ 1071 w 1402"/>
              <a:gd name="T51" fmla="*/ 235 h 1367"/>
              <a:gd name="T52" fmla="*/ 1303 w 1402"/>
              <a:gd name="T53" fmla="*/ 661 h 1367"/>
              <a:gd name="T54" fmla="*/ 1291 w 1402"/>
              <a:gd name="T55" fmla="*/ 714 h 1367"/>
              <a:gd name="T56" fmla="*/ 1006 w 1402"/>
              <a:gd name="T57" fmla="*/ 217 h 1367"/>
              <a:gd name="T58" fmla="*/ 943 w 1402"/>
              <a:gd name="T59" fmla="*/ 912 h 1367"/>
              <a:gd name="T60" fmla="*/ 436 w 1402"/>
              <a:gd name="T61" fmla="*/ 491 h 1367"/>
              <a:gd name="T62" fmla="*/ 437 w 1402"/>
              <a:gd name="T63" fmla="*/ 465 h 1367"/>
              <a:gd name="T64" fmla="*/ 1346 w 1402"/>
              <a:gd name="T65" fmla="*/ 642 h 1367"/>
              <a:gd name="T66" fmla="*/ 1336 w 1402"/>
              <a:gd name="T67" fmla="*/ 643 h 1367"/>
              <a:gd name="T68" fmla="*/ 1108 w 1402"/>
              <a:gd name="T69" fmla="*/ 182 h 1367"/>
              <a:gd name="T70" fmla="*/ 1010 w 1402"/>
              <a:gd name="T71" fmla="*/ 143 h 1367"/>
              <a:gd name="T72" fmla="*/ 486 w 1402"/>
              <a:gd name="T73" fmla="*/ 0 h 1367"/>
              <a:gd name="T74" fmla="*/ 436 w 1402"/>
              <a:gd name="T75" fmla="*/ 82 h 1367"/>
              <a:gd name="T76" fmla="*/ 56 w 1402"/>
              <a:gd name="T77" fmla="*/ 603 h 1367"/>
              <a:gd name="T78" fmla="*/ 56 w 1402"/>
              <a:gd name="T79" fmla="*/ 717 h 1367"/>
              <a:gd name="T80" fmla="*/ 256 w 1402"/>
              <a:gd name="T81" fmla="*/ 1203 h 1367"/>
              <a:gd name="T82" fmla="*/ 308 w 1402"/>
              <a:gd name="T83" fmla="*/ 1283 h 1367"/>
              <a:gd name="T84" fmla="*/ 939 w 1402"/>
              <a:gd name="T85" fmla="*/ 1324 h 1367"/>
              <a:gd name="T86" fmla="*/ 1051 w 1402"/>
              <a:gd name="T87" fmla="*/ 1310 h 1367"/>
              <a:gd name="T88" fmla="*/ 1336 w 1402"/>
              <a:gd name="T89" fmla="*/ 754 h 1367"/>
              <a:gd name="T90" fmla="*/ 1402 w 1402"/>
              <a:gd name="T91" fmla="*/ 699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2" h="1367">
                <a:moveTo>
                  <a:pt x="113" y="660"/>
                </a:moveTo>
                <a:lnTo>
                  <a:pt x="113" y="660"/>
                </a:lnTo>
                <a:cubicBezTo>
                  <a:pt x="113" y="657"/>
                  <a:pt x="113" y="653"/>
                  <a:pt x="112" y="650"/>
                </a:cubicBezTo>
                <a:lnTo>
                  <a:pt x="340" y="515"/>
                </a:lnTo>
                <a:cubicBezTo>
                  <a:pt x="344" y="520"/>
                  <a:pt x="349" y="524"/>
                  <a:pt x="355" y="526"/>
                </a:cubicBezTo>
                <a:lnTo>
                  <a:pt x="281" y="1164"/>
                </a:lnTo>
                <a:lnTo>
                  <a:pt x="94" y="703"/>
                </a:lnTo>
                <a:cubicBezTo>
                  <a:pt x="106" y="692"/>
                  <a:pt x="113" y="677"/>
                  <a:pt x="113" y="660"/>
                </a:cubicBezTo>
                <a:close/>
                <a:moveTo>
                  <a:pt x="994" y="180"/>
                </a:moveTo>
                <a:lnTo>
                  <a:pt x="994" y="180"/>
                </a:lnTo>
                <a:lnTo>
                  <a:pt x="417" y="432"/>
                </a:lnTo>
                <a:cubicBezTo>
                  <a:pt x="415" y="430"/>
                  <a:pt x="413" y="429"/>
                  <a:pt x="410" y="427"/>
                </a:cubicBezTo>
                <a:lnTo>
                  <a:pt x="484" y="113"/>
                </a:lnTo>
                <a:lnTo>
                  <a:pt x="486" y="113"/>
                </a:lnTo>
                <a:cubicBezTo>
                  <a:pt x="506" y="113"/>
                  <a:pt x="524" y="102"/>
                  <a:pt x="534" y="87"/>
                </a:cubicBezTo>
                <a:lnTo>
                  <a:pt x="995" y="179"/>
                </a:lnTo>
                <a:lnTo>
                  <a:pt x="994" y="180"/>
                </a:lnTo>
                <a:close/>
                <a:moveTo>
                  <a:pt x="980" y="1018"/>
                </a:moveTo>
                <a:lnTo>
                  <a:pt x="980" y="1018"/>
                </a:lnTo>
                <a:cubicBezTo>
                  <a:pt x="999" y="1009"/>
                  <a:pt x="1012" y="990"/>
                  <a:pt x="1012" y="967"/>
                </a:cubicBezTo>
                <a:cubicBezTo>
                  <a:pt x="1012" y="962"/>
                  <a:pt x="1011" y="958"/>
                  <a:pt x="1010" y="953"/>
                </a:cubicBezTo>
                <a:lnTo>
                  <a:pt x="1287" y="763"/>
                </a:lnTo>
                <a:lnTo>
                  <a:pt x="1007" y="1250"/>
                </a:lnTo>
                <a:lnTo>
                  <a:pt x="980" y="1018"/>
                </a:lnTo>
                <a:close/>
                <a:moveTo>
                  <a:pt x="913" y="1005"/>
                </a:moveTo>
                <a:lnTo>
                  <a:pt x="913" y="1005"/>
                </a:lnTo>
                <a:cubicBezTo>
                  <a:pt x="921" y="1014"/>
                  <a:pt x="931" y="1020"/>
                  <a:pt x="942" y="1023"/>
                </a:cubicBezTo>
                <a:lnTo>
                  <a:pt x="969" y="1259"/>
                </a:lnTo>
                <a:cubicBezTo>
                  <a:pt x="958" y="1265"/>
                  <a:pt x="949" y="1274"/>
                  <a:pt x="943" y="1285"/>
                </a:cubicBezTo>
                <a:lnTo>
                  <a:pt x="370" y="1229"/>
                </a:lnTo>
                <a:lnTo>
                  <a:pt x="913" y="1005"/>
                </a:lnTo>
                <a:close/>
                <a:moveTo>
                  <a:pt x="393" y="532"/>
                </a:moveTo>
                <a:lnTo>
                  <a:pt x="393" y="532"/>
                </a:lnTo>
                <a:cubicBezTo>
                  <a:pt x="401" y="530"/>
                  <a:pt x="408" y="527"/>
                  <a:pt x="414" y="522"/>
                </a:cubicBezTo>
                <a:lnTo>
                  <a:pt x="902" y="947"/>
                </a:lnTo>
                <a:cubicBezTo>
                  <a:pt x="900" y="953"/>
                  <a:pt x="898" y="960"/>
                  <a:pt x="898" y="967"/>
                </a:cubicBezTo>
                <a:lnTo>
                  <a:pt x="899" y="970"/>
                </a:lnTo>
                <a:lnTo>
                  <a:pt x="354" y="1195"/>
                </a:lnTo>
                <a:cubicBezTo>
                  <a:pt x="346" y="1183"/>
                  <a:pt x="334" y="1174"/>
                  <a:pt x="319" y="1171"/>
                </a:cubicBezTo>
                <a:lnTo>
                  <a:pt x="393" y="532"/>
                </a:lnTo>
                <a:close/>
                <a:moveTo>
                  <a:pt x="373" y="420"/>
                </a:moveTo>
                <a:lnTo>
                  <a:pt x="373" y="420"/>
                </a:lnTo>
                <a:cubicBezTo>
                  <a:pt x="345" y="424"/>
                  <a:pt x="324" y="447"/>
                  <a:pt x="324" y="476"/>
                </a:cubicBezTo>
                <a:lnTo>
                  <a:pt x="325" y="480"/>
                </a:lnTo>
                <a:lnTo>
                  <a:pt x="122" y="599"/>
                </a:lnTo>
                <a:lnTo>
                  <a:pt x="436" y="149"/>
                </a:lnTo>
                <a:lnTo>
                  <a:pt x="373" y="420"/>
                </a:lnTo>
                <a:close/>
                <a:moveTo>
                  <a:pt x="1291" y="714"/>
                </a:moveTo>
                <a:lnTo>
                  <a:pt x="1291" y="714"/>
                </a:lnTo>
                <a:lnTo>
                  <a:pt x="988" y="921"/>
                </a:lnTo>
                <a:cubicBezTo>
                  <a:pt x="986" y="920"/>
                  <a:pt x="984" y="918"/>
                  <a:pt x="981" y="917"/>
                </a:cubicBezTo>
                <a:lnTo>
                  <a:pt x="1071" y="235"/>
                </a:lnTo>
                <a:lnTo>
                  <a:pt x="1072" y="235"/>
                </a:lnTo>
                <a:lnTo>
                  <a:pt x="1303" y="661"/>
                </a:lnTo>
                <a:cubicBezTo>
                  <a:pt x="1294" y="671"/>
                  <a:pt x="1289" y="684"/>
                  <a:pt x="1289" y="699"/>
                </a:cubicBezTo>
                <a:cubicBezTo>
                  <a:pt x="1289" y="704"/>
                  <a:pt x="1290" y="709"/>
                  <a:pt x="1291" y="714"/>
                </a:cubicBezTo>
                <a:close/>
                <a:moveTo>
                  <a:pt x="1006" y="217"/>
                </a:moveTo>
                <a:lnTo>
                  <a:pt x="1006" y="217"/>
                </a:lnTo>
                <a:cubicBezTo>
                  <a:pt x="1013" y="225"/>
                  <a:pt x="1022" y="232"/>
                  <a:pt x="1033" y="236"/>
                </a:cubicBezTo>
                <a:lnTo>
                  <a:pt x="943" y="912"/>
                </a:lnTo>
                <a:cubicBezTo>
                  <a:pt x="938" y="913"/>
                  <a:pt x="932" y="915"/>
                  <a:pt x="927" y="918"/>
                </a:cubicBezTo>
                <a:lnTo>
                  <a:pt x="436" y="491"/>
                </a:lnTo>
                <a:cubicBezTo>
                  <a:pt x="437" y="486"/>
                  <a:pt x="438" y="481"/>
                  <a:pt x="438" y="476"/>
                </a:cubicBezTo>
                <a:cubicBezTo>
                  <a:pt x="438" y="472"/>
                  <a:pt x="438" y="469"/>
                  <a:pt x="437" y="465"/>
                </a:cubicBezTo>
                <a:lnTo>
                  <a:pt x="1006" y="217"/>
                </a:lnTo>
                <a:close/>
                <a:moveTo>
                  <a:pt x="1346" y="642"/>
                </a:moveTo>
                <a:lnTo>
                  <a:pt x="1346" y="642"/>
                </a:lnTo>
                <a:cubicBezTo>
                  <a:pt x="1342" y="642"/>
                  <a:pt x="1339" y="642"/>
                  <a:pt x="1336" y="643"/>
                </a:cubicBezTo>
                <a:lnTo>
                  <a:pt x="1102" y="208"/>
                </a:lnTo>
                <a:cubicBezTo>
                  <a:pt x="1106" y="200"/>
                  <a:pt x="1108" y="191"/>
                  <a:pt x="1108" y="182"/>
                </a:cubicBezTo>
                <a:cubicBezTo>
                  <a:pt x="1108" y="151"/>
                  <a:pt x="1083" y="125"/>
                  <a:pt x="1051" y="125"/>
                </a:cubicBezTo>
                <a:cubicBezTo>
                  <a:pt x="1035" y="125"/>
                  <a:pt x="1021" y="132"/>
                  <a:pt x="1010" y="143"/>
                </a:cubicBezTo>
                <a:lnTo>
                  <a:pt x="543" y="49"/>
                </a:lnTo>
                <a:cubicBezTo>
                  <a:pt x="539" y="21"/>
                  <a:pt x="515" y="0"/>
                  <a:pt x="486" y="0"/>
                </a:cubicBezTo>
                <a:cubicBezTo>
                  <a:pt x="455" y="0"/>
                  <a:pt x="429" y="25"/>
                  <a:pt x="429" y="56"/>
                </a:cubicBezTo>
                <a:cubicBezTo>
                  <a:pt x="429" y="66"/>
                  <a:pt x="432" y="75"/>
                  <a:pt x="436" y="82"/>
                </a:cubicBezTo>
                <a:lnTo>
                  <a:pt x="71" y="606"/>
                </a:lnTo>
                <a:cubicBezTo>
                  <a:pt x="66" y="604"/>
                  <a:pt x="61" y="603"/>
                  <a:pt x="56" y="603"/>
                </a:cubicBezTo>
                <a:cubicBezTo>
                  <a:pt x="25" y="603"/>
                  <a:pt x="0" y="629"/>
                  <a:pt x="0" y="660"/>
                </a:cubicBezTo>
                <a:cubicBezTo>
                  <a:pt x="0" y="692"/>
                  <a:pt x="25" y="717"/>
                  <a:pt x="56" y="717"/>
                </a:cubicBezTo>
                <a:lnTo>
                  <a:pt x="59" y="717"/>
                </a:lnTo>
                <a:lnTo>
                  <a:pt x="256" y="1203"/>
                </a:lnTo>
                <a:cubicBezTo>
                  <a:pt x="253" y="1210"/>
                  <a:pt x="251" y="1218"/>
                  <a:pt x="251" y="1227"/>
                </a:cubicBezTo>
                <a:cubicBezTo>
                  <a:pt x="251" y="1258"/>
                  <a:pt x="276" y="1283"/>
                  <a:pt x="308" y="1283"/>
                </a:cubicBezTo>
                <a:cubicBezTo>
                  <a:pt x="324" y="1283"/>
                  <a:pt x="338" y="1277"/>
                  <a:pt x="349" y="1266"/>
                </a:cubicBezTo>
                <a:lnTo>
                  <a:pt x="939" y="1324"/>
                </a:lnTo>
                <a:cubicBezTo>
                  <a:pt x="946" y="1348"/>
                  <a:pt x="968" y="1367"/>
                  <a:pt x="994" y="1367"/>
                </a:cubicBezTo>
                <a:cubicBezTo>
                  <a:pt x="1026" y="1367"/>
                  <a:pt x="1051" y="1341"/>
                  <a:pt x="1051" y="1310"/>
                </a:cubicBezTo>
                <a:cubicBezTo>
                  <a:pt x="1051" y="1296"/>
                  <a:pt x="1046" y="1283"/>
                  <a:pt x="1038" y="1273"/>
                </a:cubicBezTo>
                <a:lnTo>
                  <a:pt x="1336" y="754"/>
                </a:lnTo>
                <a:cubicBezTo>
                  <a:pt x="1339" y="755"/>
                  <a:pt x="1342" y="755"/>
                  <a:pt x="1346" y="755"/>
                </a:cubicBezTo>
                <a:cubicBezTo>
                  <a:pt x="1377" y="755"/>
                  <a:pt x="1402" y="730"/>
                  <a:pt x="1402" y="699"/>
                </a:cubicBezTo>
                <a:cubicBezTo>
                  <a:pt x="1402" y="667"/>
                  <a:pt x="1377" y="642"/>
                  <a:pt x="1346" y="642"/>
                </a:cubicBezTo>
                <a:close/>
              </a:path>
            </a:pathLst>
          </a:custGeom>
          <a:solidFill>
            <a:schemeClr val="accent2"/>
          </a:solidFill>
          <a:ln w="3175">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TextBox 200">
            <a:extLst>
              <a:ext uri="{FF2B5EF4-FFF2-40B4-BE49-F238E27FC236}">
                <a16:creationId xmlns:a16="http://schemas.microsoft.com/office/drawing/2014/main" id="{C24485F0-0116-40D4-B9F8-2D069CA161DB}"/>
              </a:ext>
            </a:extLst>
          </p:cNvPr>
          <p:cNvSpPr txBox="1"/>
          <p:nvPr/>
        </p:nvSpPr>
        <p:spPr>
          <a:xfrm>
            <a:off x="8804284" y="4467956"/>
            <a:ext cx="1072730" cy="216982"/>
          </a:xfrm>
          <a:prstGeom prst="rect">
            <a:avLst/>
          </a:prstGeom>
          <a:noFill/>
        </p:spPr>
        <p:txBody>
          <a:bodyPr wrap="non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202" name="TextBox 201">
            <a:extLst>
              <a:ext uri="{FF2B5EF4-FFF2-40B4-BE49-F238E27FC236}">
                <a16:creationId xmlns:a16="http://schemas.microsoft.com/office/drawing/2014/main" id="{4249B2D0-CC0C-4818-A0ED-8DE8063AB405}"/>
              </a:ext>
            </a:extLst>
          </p:cNvPr>
          <p:cNvSpPr txBox="1"/>
          <p:nvPr/>
        </p:nvSpPr>
        <p:spPr>
          <a:xfrm>
            <a:off x="9976879" y="4544164"/>
            <a:ext cx="1383713" cy="216982"/>
          </a:xfrm>
          <a:prstGeom prst="rect">
            <a:avLst/>
          </a:prstGeom>
          <a:noFill/>
        </p:spPr>
        <p:txBody>
          <a:bodyPr wrap="non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 VMs</a:t>
            </a:r>
          </a:p>
        </p:txBody>
      </p:sp>
      <p:sp>
        <p:nvSpPr>
          <p:cNvPr id="203" name="TextBox 202">
            <a:extLst>
              <a:ext uri="{FF2B5EF4-FFF2-40B4-BE49-F238E27FC236}">
                <a16:creationId xmlns:a16="http://schemas.microsoft.com/office/drawing/2014/main" id="{81043E1E-B919-4016-93D4-EC6E4A4EF8FD}"/>
              </a:ext>
            </a:extLst>
          </p:cNvPr>
          <p:cNvSpPr txBox="1"/>
          <p:nvPr/>
        </p:nvSpPr>
        <p:spPr>
          <a:xfrm>
            <a:off x="8228198"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TensorFlow</a:t>
            </a:r>
          </a:p>
        </p:txBody>
      </p:sp>
      <p:sp>
        <p:nvSpPr>
          <p:cNvPr id="204" name="TextBox 203">
            <a:extLst>
              <a:ext uri="{FF2B5EF4-FFF2-40B4-BE49-F238E27FC236}">
                <a16:creationId xmlns:a16="http://schemas.microsoft.com/office/drawing/2014/main" id="{37628781-5280-4536-9809-E560C74121CB}"/>
              </a:ext>
            </a:extLst>
          </p:cNvPr>
          <p:cNvSpPr txBox="1"/>
          <p:nvPr/>
        </p:nvSpPr>
        <p:spPr>
          <a:xfrm>
            <a:off x="7035043"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PyTorch</a:t>
            </a:r>
          </a:p>
        </p:txBody>
      </p:sp>
      <p:sp>
        <p:nvSpPr>
          <p:cNvPr id="205" name="TextBox 204">
            <a:extLst>
              <a:ext uri="{FF2B5EF4-FFF2-40B4-BE49-F238E27FC236}">
                <a16:creationId xmlns:a16="http://schemas.microsoft.com/office/drawing/2014/main" id="{B83BC651-9D57-4FEA-80C9-04145E898AD5}"/>
              </a:ext>
            </a:extLst>
          </p:cNvPr>
          <p:cNvSpPr txBox="1"/>
          <p:nvPr/>
        </p:nvSpPr>
        <p:spPr>
          <a:xfrm>
            <a:off x="10592202"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ONNX</a:t>
            </a:r>
          </a:p>
        </p:txBody>
      </p:sp>
      <p:sp>
        <p:nvSpPr>
          <p:cNvPr id="206" name="TextBox 205">
            <a:extLst>
              <a:ext uri="{FF2B5EF4-FFF2-40B4-BE49-F238E27FC236}">
                <a16:creationId xmlns:a16="http://schemas.microsoft.com/office/drawing/2014/main" id="{12858085-2E9B-44A9-AA40-E36B985EE4D5}"/>
              </a:ext>
            </a:extLst>
          </p:cNvPr>
          <p:cNvSpPr txBox="1"/>
          <p:nvPr/>
        </p:nvSpPr>
        <p:spPr>
          <a:xfrm>
            <a:off x="9039804" y="1989245"/>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Language</a:t>
            </a:r>
          </a:p>
        </p:txBody>
      </p:sp>
      <p:sp>
        <p:nvSpPr>
          <p:cNvPr id="207" name="TextBox 206">
            <a:extLst>
              <a:ext uri="{FF2B5EF4-FFF2-40B4-BE49-F238E27FC236}">
                <a16:creationId xmlns:a16="http://schemas.microsoft.com/office/drawing/2014/main" id="{66336704-F083-42BB-86EC-7B5F5C7A26A7}"/>
              </a:ext>
            </a:extLst>
          </p:cNvPr>
          <p:cNvSpPr txBox="1"/>
          <p:nvPr/>
        </p:nvSpPr>
        <p:spPr>
          <a:xfrm>
            <a:off x="8160164"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Speech</a:t>
            </a:r>
          </a:p>
        </p:txBody>
      </p:sp>
      <p:sp>
        <p:nvSpPr>
          <p:cNvPr id="208" name="Rounded Rectangular Callout 243">
            <a:extLst>
              <a:ext uri="{FF2B5EF4-FFF2-40B4-BE49-F238E27FC236}">
                <a16:creationId xmlns:a16="http://schemas.microsoft.com/office/drawing/2014/main" id="{322AD0E9-EC63-4A89-89B7-32C2A0ABB3D7}"/>
              </a:ext>
            </a:extLst>
          </p:cNvPr>
          <p:cNvSpPr/>
          <p:nvPr/>
        </p:nvSpPr>
        <p:spPr bwMode="auto">
          <a:xfrm>
            <a:off x="8333363" y="1653890"/>
            <a:ext cx="308522" cy="206710"/>
          </a:xfrm>
          <a:prstGeom prst="wedgeRoundRectCallout">
            <a:avLst>
              <a:gd name="adj1" fmla="val 30853"/>
              <a:gd name="adj2" fmla="val 79643"/>
              <a:gd name="adj3" fmla="val 16667"/>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a:t>
            </a:r>
          </a:p>
        </p:txBody>
      </p:sp>
      <p:sp>
        <p:nvSpPr>
          <p:cNvPr id="209" name="TextBox 208">
            <a:extLst>
              <a:ext uri="{FF2B5EF4-FFF2-40B4-BE49-F238E27FC236}">
                <a16:creationId xmlns:a16="http://schemas.microsoft.com/office/drawing/2014/main" id="{0BE0E9BC-34D1-44D5-B21C-D90AC2488BA5}"/>
              </a:ext>
            </a:extLst>
          </p:cNvPr>
          <p:cNvSpPr txBox="1"/>
          <p:nvPr/>
        </p:nvSpPr>
        <p:spPr>
          <a:xfrm>
            <a:off x="10772959" y="1989245"/>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Decision</a:t>
            </a:r>
          </a:p>
        </p:txBody>
      </p:sp>
      <p:sp>
        <p:nvSpPr>
          <p:cNvPr id="210" name="TextBox 209">
            <a:extLst>
              <a:ext uri="{FF2B5EF4-FFF2-40B4-BE49-F238E27FC236}">
                <a16:creationId xmlns:a16="http://schemas.microsoft.com/office/drawing/2014/main" id="{EBE2D243-3AB7-47CF-AB82-026A56B3832C}"/>
              </a:ext>
            </a:extLst>
          </p:cNvPr>
          <p:cNvSpPr txBox="1"/>
          <p:nvPr/>
        </p:nvSpPr>
        <p:spPr>
          <a:xfrm>
            <a:off x="7245613"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Vision</a:t>
            </a:r>
          </a:p>
        </p:txBody>
      </p:sp>
      <p:sp>
        <p:nvSpPr>
          <p:cNvPr id="211" name="Rectangle 210">
            <a:extLst>
              <a:ext uri="{FF2B5EF4-FFF2-40B4-BE49-F238E27FC236}">
                <a16:creationId xmlns:a16="http://schemas.microsoft.com/office/drawing/2014/main" id="{74C3CAEC-0A2A-4ADA-99A7-8C0EA9142256}"/>
              </a:ext>
            </a:extLst>
          </p:cNvPr>
          <p:cNvSpPr/>
          <p:nvPr/>
        </p:nvSpPr>
        <p:spPr>
          <a:xfrm>
            <a:off x="9654067" y="4001877"/>
            <a:ext cx="61555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Scikit</a:t>
            </a: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-Learn</a:t>
            </a:r>
          </a:p>
        </p:txBody>
      </p:sp>
      <p:sp>
        <p:nvSpPr>
          <p:cNvPr id="216" name="eye_2">
            <a:extLst>
              <a:ext uri="{FF2B5EF4-FFF2-40B4-BE49-F238E27FC236}">
                <a16:creationId xmlns:a16="http://schemas.microsoft.com/office/drawing/2014/main" id="{EAE5B0CA-3A7F-42B6-8054-84F9D8892444}"/>
              </a:ext>
            </a:extLst>
          </p:cNvPr>
          <p:cNvSpPr>
            <a:spLocks noChangeAspect="1" noEditPoints="1"/>
          </p:cNvSpPr>
          <p:nvPr/>
        </p:nvSpPr>
        <p:spPr bwMode="auto">
          <a:xfrm>
            <a:off x="7402352" y="1683002"/>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217" name="Graphic 569">
            <a:extLst>
              <a:ext uri="{FF2B5EF4-FFF2-40B4-BE49-F238E27FC236}">
                <a16:creationId xmlns:a16="http://schemas.microsoft.com/office/drawing/2014/main" id="{F0FC955B-A2D3-4ECD-80C5-389DB46E3C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2427" y="1630587"/>
            <a:ext cx="317823" cy="294280"/>
          </a:xfrm>
          <a:prstGeom prst="rect">
            <a:avLst/>
          </a:prstGeom>
        </p:spPr>
      </p:pic>
      <p:grpSp>
        <p:nvGrpSpPr>
          <p:cNvPr id="219" name="Group 218">
            <a:extLst>
              <a:ext uri="{FF2B5EF4-FFF2-40B4-BE49-F238E27FC236}">
                <a16:creationId xmlns:a16="http://schemas.microsoft.com/office/drawing/2014/main" id="{3E6206BA-B4AA-4763-82EB-5E256692E7BA}"/>
              </a:ext>
            </a:extLst>
          </p:cNvPr>
          <p:cNvGrpSpPr/>
          <p:nvPr/>
        </p:nvGrpSpPr>
        <p:grpSpPr>
          <a:xfrm>
            <a:off x="10438387" y="4164110"/>
            <a:ext cx="460699" cy="348263"/>
            <a:chOff x="7669747" y="4810232"/>
            <a:chExt cx="520064" cy="393139"/>
          </a:xfrm>
          <a:noFill/>
        </p:grpSpPr>
        <p:grpSp>
          <p:nvGrpSpPr>
            <p:cNvPr id="220" name="Group 4">
              <a:extLst>
                <a:ext uri="{FF2B5EF4-FFF2-40B4-BE49-F238E27FC236}">
                  <a16:creationId xmlns:a16="http://schemas.microsoft.com/office/drawing/2014/main" id="{FB90A98B-1C9B-47B8-91A7-0F182C57B76C}"/>
                </a:ext>
              </a:extLst>
            </p:cNvPr>
            <p:cNvGrpSpPr>
              <a:grpSpLocks noChangeAspect="1"/>
            </p:cNvGrpSpPr>
            <p:nvPr/>
          </p:nvGrpSpPr>
          <p:grpSpPr bwMode="auto">
            <a:xfrm>
              <a:off x="7669747" y="4810232"/>
              <a:ext cx="520064" cy="393139"/>
              <a:chOff x="3728" y="2083"/>
              <a:chExt cx="245" cy="174"/>
            </a:xfrm>
            <a:grpFill/>
          </p:grpSpPr>
          <p:sp>
            <p:nvSpPr>
              <p:cNvPr id="226" name="Rectangle 225">
                <a:extLst>
                  <a:ext uri="{FF2B5EF4-FFF2-40B4-BE49-F238E27FC236}">
                    <a16:creationId xmlns:a16="http://schemas.microsoft.com/office/drawing/2014/main" id="{F57A487F-1A6A-4CD2-BCA7-7B3BE5F8F194}"/>
                  </a:ext>
                </a:extLst>
              </p:cNvPr>
              <p:cNvSpPr>
                <a:spLocks noChangeArrowheads="1"/>
              </p:cNvSpPr>
              <p:nvPr/>
            </p:nvSpPr>
            <p:spPr bwMode="auto">
              <a:xfrm>
                <a:off x="3728" y="2083"/>
                <a:ext cx="245" cy="138"/>
              </a:xfrm>
              <a:prstGeom prst="rect">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227" name="Line 7">
                <a:extLst>
                  <a:ext uri="{FF2B5EF4-FFF2-40B4-BE49-F238E27FC236}">
                    <a16:creationId xmlns:a16="http://schemas.microsoft.com/office/drawing/2014/main" id="{EE72E71A-E1B2-416E-94C8-A9E6A225AF27}"/>
                  </a:ext>
                </a:extLst>
              </p:cNvPr>
              <p:cNvSpPr>
                <a:spLocks noChangeShapeType="1"/>
              </p:cNvSpPr>
              <p:nvPr/>
            </p:nvSpPr>
            <p:spPr bwMode="auto">
              <a:xfrm>
                <a:off x="3850" y="2221"/>
                <a:ext cx="0" cy="36"/>
              </a:xfrm>
              <a:prstGeom prst="line">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228" name="Line 8">
                <a:extLst>
                  <a:ext uri="{FF2B5EF4-FFF2-40B4-BE49-F238E27FC236}">
                    <a16:creationId xmlns:a16="http://schemas.microsoft.com/office/drawing/2014/main" id="{E15B5B44-8C94-41C6-9797-D253D21E1312}"/>
                  </a:ext>
                </a:extLst>
              </p:cNvPr>
              <p:cNvSpPr>
                <a:spLocks noChangeShapeType="1"/>
              </p:cNvSpPr>
              <p:nvPr/>
            </p:nvSpPr>
            <p:spPr bwMode="auto">
              <a:xfrm>
                <a:off x="3808" y="2257"/>
                <a:ext cx="86" cy="0"/>
              </a:xfrm>
              <a:prstGeom prst="line">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21" name="Group 220">
              <a:extLst>
                <a:ext uri="{FF2B5EF4-FFF2-40B4-BE49-F238E27FC236}">
                  <a16:creationId xmlns:a16="http://schemas.microsoft.com/office/drawing/2014/main" id="{C57BA18E-A6EB-4A64-A14F-F15FECB209EB}"/>
                </a:ext>
              </a:extLst>
            </p:cNvPr>
            <p:cNvGrpSpPr/>
            <p:nvPr/>
          </p:nvGrpSpPr>
          <p:grpSpPr>
            <a:xfrm>
              <a:off x="7857378" y="4871216"/>
              <a:ext cx="164327" cy="180784"/>
              <a:chOff x="5834040" y="2879832"/>
              <a:chExt cx="279258" cy="307228"/>
            </a:xfrm>
            <a:grpFill/>
          </p:grpSpPr>
          <p:sp>
            <p:nvSpPr>
              <p:cNvPr id="222" name="Freeform: Shape 843">
                <a:extLst>
                  <a:ext uri="{FF2B5EF4-FFF2-40B4-BE49-F238E27FC236}">
                    <a16:creationId xmlns:a16="http://schemas.microsoft.com/office/drawing/2014/main" id="{F87353FF-2F1C-4B18-A124-093357F785C8}"/>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cxnSp>
            <p:nvCxnSpPr>
              <p:cNvPr id="223" name="Straight Connector 222">
                <a:extLst>
                  <a:ext uri="{FF2B5EF4-FFF2-40B4-BE49-F238E27FC236}">
                    <a16:creationId xmlns:a16="http://schemas.microsoft.com/office/drawing/2014/main" id="{036EEFE0-3A99-4C02-85EB-AD562F6C125A}"/>
                  </a:ext>
                </a:extLst>
              </p:cNvPr>
              <p:cNvCxnSpPr>
                <a:cxnSpLocks/>
              </p:cNvCxnSpPr>
              <p:nvPr/>
            </p:nvCxnSpPr>
            <p:spPr>
              <a:xfrm>
                <a:off x="5834046" y="2956449"/>
                <a:ext cx="139620" cy="76997"/>
              </a:xfrm>
              <a:prstGeom prst="line">
                <a:avLst/>
              </a:prstGeom>
              <a:grpFill/>
              <a:ln w="12700" cap="flat" cmpd="sng" algn="ctr">
                <a:solidFill>
                  <a:schemeClr val="accent2"/>
                </a:solidFill>
                <a:prstDash val="solid"/>
                <a:headEnd type="none"/>
                <a:tailEnd type="none"/>
              </a:ln>
              <a:effectLst/>
            </p:spPr>
          </p:cxnSp>
          <p:cxnSp>
            <p:nvCxnSpPr>
              <p:cNvPr id="224" name="Straight Connector 223">
                <a:extLst>
                  <a:ext uri="{FF2B5EF4-FFF2-40B4-BE49-F238E27FC236}">
                    <a16:creationId xmlns:a16="http://schemas.microsoft.com/office/drawing/2014/main" id="{CAF80236-8C95-4D9E-B732-E37AF9F2D925}"/>
                  </a:ext>
                </a:extLst>
              </p:cNvPr>
              <p:cNvCxnSpPr>
                <a:cxnSpLocks/>
              </p:cNvCxnSpPr>
              <p:nvPr/>
            </p:nvCxnSpPr>
            <p:spPr>
              <a:xfrm flipV="1">
                <a:off x="5973659" y="2956449"/>
                <a:ext cx="139630" cy="76997"/>
              </a:xfrm>
              <a:prstGeom prst="line">
                <a:avLst/>
              </a:prstGeom>
              <a:grpFill/>
              <a:ln w="12700" cap="flat" cmpd="sng" algn="ctr">
                <a:solidFill>
                  <a:schemeClr val="accent2"/>
                </a:solidFill>
                <a:prstDash val="solid"/>
                <a:headEnd type="none"/>
                <a:tailEnd type="none"/>
              </a:ln>
              <a:effectLst/>
            </p:spPr>
          </p:cxnSp>
          <p:cxnSp>
            <p:nvCxnSpPr>
              <p:cNvPr id="225" name="Straight Connector 224">
                <a:extLst>
                  <a:ext uri="{FF2B5EF4-FFF2-40B4-BE49-F238E27FC236}">
                    <a16:creationId xmlns:a16="http://schemas.microsoft.com/office/drawing/2014/main" id="{B0EAA498-5009-41FF-82B2-A87606F9C543}"/>
                  </a:ext>
                </a:extLst>
              </p:cNvPr>
              <p:cNvCxnSpPr>
                <a:cxnSpLocks/>
              </p:cNvCxnSpPr>
              <p:nvPr/>
            </p:nvCxnSpPr>
            <p:spPr>
              <a:xfrm flipV="1">
                <a:off x="5973664" y="3033446"/>
                <a:ext cx="0" cy="153614"/>
              </a:xfrm>
              <a:prstGeom prst="line">
                <a:avLst/>
              </a:prstGeom>
              <a:grpFill/>
              <a:ln w="12700" cap="flat" cmpd="sng" algn="ctr">
                <a:solidFill>
                  <a:schemeClr val="accent2"/>
                </a:solidFill>
                <a:prstDash val="solid"/>
                <a:headEnd type="none"/>
                <a:tailEnd type="none"/>
              </a:ln>
              <a:effectLst/>
            </p:spPr>
          </p:cxnSp>
        </p:grpSp>
      </p:grpSp>
      <p:sp>
        <p:nvSpPr>
          <p:cNvPr id="229" name="TextBox 228">
            <a:extLst>
              <a:ext uri="{FF2B5EF4-FFF2-40B4-BE49-F238E27FC236}">
                <a16:creationId xmlns:a16="http://schemas.microsoft.com/office/drawing/2014/main" id="{D490B8E2-F0EB-4208-9013-CC5965B2FC3D}"/>
              </a:ext>
            </a:extLst>
          </p:cNvPr>
          <p:cNvSpPr txBox="1"/>
          <p:nvPr/>
        </p:nvSpPr>
        <p:spPr>
          <a:xfrm>
            <a:off x="7424334" y="4403426"/>
            <a:ext cx="1454245" cy="216982"/>
          </a:xfrm>
          <a:prstGeom prst="rect">
            <a:avLst/>
          </a:prstGeom>
          <a:noFill/>
        </p:spPr>
        <p:txBody>
          <a:bodyPr wrap="non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Machine Learning</a:t>
            </a:r>
          </a:p>
        </p:txBody>
      </p:sp>
      <p:grpSp>
        <p:nvGrpSpPr>
          <p:cNvPr id="230" name="Group 229">
            <a:extLst>
              <a:ext uri="{FF2B5EF4-FFF2-40B4-BE49-F238E27FC236}">
                <a16:creationId xmlns:a16="http://schemas.microsoft.com/office/drawing/2014/main" id="{6688C621-92C0-45D4-ADC4-BA1F25FCF6D3}"/>
              </a:ext>
            </a:extLst>
          </p:cNvPr>
          <p:cNvGrpSpPr/>
          <p:nvPr/>
        </p:nvGrpSpPr>
        <p:grpSpPr>
          <a:xfrm>
            <a:off x="7920673" y="3932478"/>
            <a:ext cx="366814" cy="429915"/>
            <a:chOff x="8882196" y="3721867"/>
            <a:chExt cx="285941" cy="305752"/>
          </a:xfrm>
          <a:solidFill>
            <a:schemeClr val="bg1">
              <a:lumMod val="95000"/>
            </a:schemeClr>
          </a:solidFill>
        </p:grpSpPr>
        <p:sp>
          <p:nvSpPr>
            <p:cNvPr id="231" name="Rectangle 230">
              <a:extLst>
                <a:ext uri="{FF2B5EF4-FFF2-40B4-BE49-F238E27FC236}">
                  <a16:creationId xmlns:a16="http://schemas.microsoft.com/office/drawing/2014/main" id="{99719A16-16ED-4D7C-9BDF-FA9B3894D5F8}"/>
                </a:ext>
              </a:extLst>
            </p:cNvPr>
            <p:cNvSpPr/>
            <p:nvPr/>
          </p:nvSpPr>
          <p:spPr bwMode="auto">
            <a:xfrm>
              <a:off x="8901347" y="3950022"/>
              <a:ext cx="247639" cy="77597"/>
            </a:xfrm>
            <a:prstGeom prst="rect">
              <a:avLst/>
            </a:prstGeom>
            <a:grpFill/>
            <a:ln w="127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32" name="Freeform 123">
              <a:extLst>
                <a:ext uri="{FF2B5EF4-FFF2-40B4-BE49-F238E27FC236}">
                  <a16:creationId xmlns:a16="http://schemas.microsoft.com/office/drawing/2014/main" id="{91EA3293-D4D3-439E-8E0F-0716F392D89F}"/>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33" name="Freeform 124">
              <a:extLst>
                <a:ext uri="{FF2B5EF4-FFF2-40B4-BE49-F238E27FC236}">
                  <a16:creationId xmlns:a16="http://schemas.microsoft.com/office/drawing/2014/main" id="{92793666-1F2A-4BC5-9BBB-6B9B2A019B12}"/>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grpSp>
        <p:nvGrpSpPr>
          <p:cNvPr id="234" name="Group 233">
            <a:extLst>
              <a:ext uri="{FF2B5EF4-FFF2-40B4-BE49-F238E27FC236}">
                <a16:creationId xmlns:a16="http://schemas.microsoft.com/office/drawing/2014/main" id="{2441989A-2DC7-4D25-A631-23181D49F537}"/>
              </a:ext>
            </a:extLst>
          </p:cNvPr>
          <p:cNvGrpSpPr/>
          <p:nvPr/>
        </p:nvGrpSpPr>
        <p:grpSpPr>
          <a:xfrm>
            <a:off x="9184555" y="4083853"/>
            <a:ext cx="312189" cy="318206"/>
            <a:chOff x="7158422" y="1607015"/>
            <a:chExt cx="2726357" cy="2778898"/>
          </a:xfrm>
          <a:solidFill>
            <a:schemeClr val="bg1">
              <a:lumMod val="95000"/>
            </a:schemeClr>
          </a:solidFill>
        </p:grpSpPr>
        <p:sp>
          <p:nvSpPr>
            <p:cNvPr id="235" name="Freeform 290">
              <a:extLst>
                <a:ext uri="{FF2B5EF4-FFF2-40B4-BE49-F238E27FC236}">
                  <a16:creationId xmlns:a16="http://schemas.microsoft.com/office/drawing/2014/main" id="{71FCB025-E417-48FB-AEA5-9A2B356EFAE0}"/>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2"/>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charset="0"/>
                <a:ea typeface="Arial" charset="0"/>
                <a:cs typeface="Arial" charset="0"/>
              </a:endParaRPr>
            </a:p>
          </p:txBody>
        </p:sp>
        <p:sp>
          <p:nvSpPr>
            <p:cNvPr id="236" name="Diamond 235">
              <a:extLst>
                <a:ext uri="{FF2B5EF4-FFF2-40B4-BE49-F238E27FC236}">
                  <a16:creationId xmlns:a16="http://schemas.microsoft.com/office/drawing/2014/main" id="{3E6EAFF9-265C-4093-92AC-0677DDC0180A}"/>
                </a:ext>
              </a:extLst>
            </p:cNvPr>
            <p:cNvSpPr/>
            <p:nvPr/>
          </p:nvSpPr>
          <p:spPr bwMode="auto">
            <a:xfrm>
              <a:off x="7158422" y="2521415"/>
              <a:ext cx="2726357" cy="1414112"/>
            </a:xfrm>
            <a:prstGeom prst="diamond">
              <a:avLst/>
            </a:prstGeom>
            <a:grpFill/>
            <a:ln w="12700" cap="flat" cmpd="sng" algn="ctr">
              <a:solidFill>
                <a:schemeClr val="accent2"/>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237" name="Freeform 292">
              <a:extLst>
                <a:ext uri="{FF2B5EF4-FFF2-40B4-BE49-F238E27FC236}">
                  <a16:creationId xmlns:a16="http://schemas.microsoft.com/office/drawing/2014/main" id="{BB585070-8499-4CF4-88E9-D8A868928211}"/>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2"/>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charset="0"/>
                <a:ea typeface="Arial" charset="0"/>
                <a:cs typeface="Arial" charset="0"/>
              </a:endParaRPr>
            </a:p>
          </p:txBody>
        </p:sp>
        <p:sp>
          <p:nvSpPr>
            <p:cNvPr id="238" name="Diamond 237">
              <a:extLst>
                <a:ext uri="{FF2B5EF4-FFF2-40B4-BE49-F238E27FC236}">
                  <a16:creationId xmlns:a16="http://schemas.microsoft.com/office/drawing/2014/main" id="{A3A5CFFD-78AE-453D-87C0-189597333C86}"/>
                </a:ext>
              </a:extLst>
            </p:cNvPr>
            <p:cNvSpPr/>
            <p:nvPr/>
          </p:nvSpPr>
          <p:spPr bwMode="auto">
            <a:xfrm>
              <a:off x="7158422" y="1607015"/>
              <a:ext cx="2726357" cy="1414112"/>
            </a:xfrm>
            <a:prstGeom prst="diamond">
              <a:avLst/>
            </a:prstGeom>
            <a:grpFill/>
            <a:ln w="12700" cap="flat" cmpd="sng" algn="ctr">
              <a:solidFill>
                <a:schemeClr val="accent2"/>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grpSp>
      <p:sp>
        <p:nvSpPr>
          <p:cNvPr id="239" name="chip">
            <a:extLst>
              <a:ext uri="{FF2B5EF4-FFF2-40B4-BE49-F238E27FC236}">
                <a16:creationId xmlns:a16="http://schemas.microsoft.com/office/drawing/2014/main" id="{89721CF1-028D-4C20-9C75-BA80A7BA632A}"/>
              </a:ext>
            </a:extLst>
          </p:cNvPr>
          <p:cNvSpPr>
            <a:spLocks noChangeAspect="1" noEditPoints="1"/>
          </p:cNvSpPr>
          <p:nvPr/>
        </p:nvSpPr>
        <p:spPr bwMode="auto">
          <a:xfrm>
            <a:off x="7502892" y="5176195"/>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sp>
        <p:nvSpPr>
          <p:cNvPr id="240" name="TextBox 239">
            <a:extLst>
              <a:ext uri="{FF2B5EF4-FFF2-40B4-BE49-F238E27FC236}">
                <a16:creationId xmlns:a16="http://schemas.microsoft.com/office/drawing/2014/main" id="{C265C2D3-A65B-4E48-8DA2-3B18FD5E1140}"/>
              </a:ext>
            </a:extLst>
          </p:cNvPr>
          <p:cNvSpPr txBox="1"/>
          <p:nvPr/>
        </p:nvSpPr>
        <p:spPr>
          <a:xfrm>
            <a:off x="7109949" y="5628674"/>
            <a:ext cx="1077976"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CPU</a:t>
            </a:r>
          </a:p>
        </p:txBody>
      </p:sp>
      <p:grpSp>
        <p:nvGrpSpPr>
          <p:cNvPr id="241" name="Group 240">
            <a:extLst>
              <a:ext uri="{FF2B5EF4-FFF2-40B4-BE49-F238E27FC236}">
                <a16:creationId xmlns:a16="http://schemas.microsoft.com/office/drawing/2014/main" id="{A56B3F32-C5BF-46D7-BFE0-BBFE0EA928D1}"/>
              </a:ext>
            </a:extLst>
          </p:cNvPr>
          <p:cNvGrpSpPr>
            <a:grpSpLocks noChangeAspect="1"/>
          </p:cNvGrpSpPr>
          <p:nvPr/>
        </p:nvGrpSpPr>
        <p:grpSpPr>
          <a:xfrm>
            <a:off x="9209500" y="5226605"/>
            <a:ext cx="309263" cy="197305"/>
            <a:chOff x="5842028" y="2023300"/>
            <a:chExt cx="518306" cy="330673"/>
          </a:xfrm>
        </p:grpSpPr>
        <p:sp>
          <p:nvSpPr>
            <p:cNvPr id="242" name="Rectangle: Single Corner Rounded 196">
              <a:extLst>
                <a:ext uri="{FF2B5EF4-FFF2-40B4-BE49-F238E27FC236}">
                  <a16:creationId xmlns:a16="http://schemas.microsoft.com/office/drawing/2014/main" id="{42E8C75B-A073-4277-A09A-0B9081A63442}"/>
                </a:ext>
              </a:extLst>
            </p:cNvPr>
            <p:cNvSpPr/>
            <p:nvPr/>
          </p:nvSpPr>
          <p:spPr bwMode="auto">
            <a:xfrm>
              <a:off x="5842028" y="2023300"/>
              <a:ext cx="518306" cy="284908"/>
            </a:xfrm>
            <a:prstGeom prst="round1Rect">
              <a:avLst>
                <a:gd name="adj" fmla="val 19322"/>
              </a:avLst>
            </a:prstGeom>
            <a:noFill/>
            <a:ln w="12700" cap="sq">
              <a:solidFill>
                <a:schemeClr val="accent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243" name="Group 242">
              <a:extLst>
                <a:ext uri="{FF2B5EF4-FFF2-40B4-BE49-F238E27FC236}">
                  <a16:creationId xmlns:a16="http://schemas.microsoft.com/office/drawing/2014/main" id="{A2C34FB1-362E-46D1-A711-4FF8BED6779C}"/>
                </a:ext>
              </a:extLst>
            </p:cNvPr>
            <p:cNvGrpSpPr/>
            <p:nvPr/>
          </p:nvGrpSpPr>
          <p:grpSpPr>
            <a:xfrm>
              <a:off x="5886781" y="2308208"/>
              <a:ext cx="423110" cy="45765"/>
              <a:chOff x="2805041" y="5363936"/>
              <a:chExt cx="937405" cy="125178"/>
            </a:xfrm>
          </p:grpSpPr>
          <p:grpSp>
            <p:nvGrpSpPr>
              <p:cNvPr id="246" name="Group 245">
                <a:extLst>
                  <a:ext uri="{FF2B5EF4-FFF2-40B4-BE49-F238E27FC236}">
                    <a16:creationId xmlns:a16="http://schemas.microsoft.com/office/drawing/2014/main" id="{F9A253F9-4336-4B6B-ABF9-261228E89C22}"/>
                  </a:ext>
                </a:extLst>
              </p:cNvPr>
              <p:cNvGrpSpPr/>
              <p:nvPr/>
            </p:nvGrpSpPr>
            <p:grpSpPr>
              <a:xfrm>
                <a:off x="2805041" y="5363936"/>
                <a:ext cx="304800" cy="125178"/>
                <a:chOff x="685111" y="5810249"/>
                <a:chExt cx="304800" cy="356348"/>
              </a:xfrm>
            </p:grpSpPr>
            <p:cxnSp>
              <p:nvCxnSpPr>
                <p:cNvPr id="251" name="Straight Connector 250">
                  <a:extLst>
                    <a:ext uri="{FF2B5EF4-FFF2-40B4-BE49-F238E27FC236}">
                      <a16:creationId xmlns:a16="http://schemas.microsoft.com/office/drawing/2014/main" id="{E63A9A4C-7899-4C6A-A0D1-1EF75F2F5C02}"/>
                    </a:ext>
                  </a:extLst>
                </p:cNvPr>
                <p:cNvCxnSpPr/>
                <p:nvPr/>
              </p:nvCxnSpPr>
              <p:spPr>
                <a:xfrm>
                  <a:off x="685111" y="5810249"/>
                  <a:ext cx="0" cy="356348"/>
                </a:xfrm>
                <a:prstGeom prst="line">
                  <a:avLst/>
                </a:prstGeom>
                <a:noFill/>
                <a:ln w="12700" cap="sq">
                  <a:solidFill>
                    <a:schemeClr val="accent2"/>
                  </a:solidFill>
                  <a:prstDash val="solid"/>
                  <a:miter lim="800000"/>
                  <a:headEnd/>
                  <a:tailEnd/>
                </a:ln>
              </p:spPr>
            </p:cxnSp>
            <p:cxnSp>
              <p:nvCxnSpPr>
                <p:cNvPr id="252" name="Straight Connector 251">
                  <a:extLst>
                    <a:ext uri="{FF2B5EF4-FFF2-40B4-BE49-F238E27FC236}">
                      <a16:creationId xmlns:a16="http://schemas.microsoft.com/office/drawing/2014/main" id="{D9928284-031D-430F-8DC1-BB3BAFC8931E}"/>
                    </a:ext>
                  </a:extLst>
                </p:cNvPr>
                <p:cNvCxnSpPr/>
                <p:nvPr/>
              </p:nvCxnSpPr>
              <p:spPr>
                <a:xfrm>
                  <a:off x="837511" y="5810249"/>
                  <a:ext cx="0" cy="356348"/>
                </a:xfrm>
                <a:prstGeom prst="line">
                  <a:avLst/>
                </a:prstGeom>
                <a:noFill/>
                <a:ln w="12700" cap="sq">
                  <a:solidFill>
                    <a:schemeClr val="accent2"/>
                  </a:solidFill>
                  <a:prstDash val="solid"/>
                  <a:miter lim="800000"/>
                  <a:headEnd/>
                  <a:tailEnd/>
                </a:ln>
              </p:spPr>
            </p:cxnSp>
            <p:cxnSp>
              <p:nvCxnSpPr>
                <p:cNvPr id="253" name="Straight Connector 252">
                  <a:extLst>
                    <a:ext uri="{FF2B5EF4-FFF2-40B4-BE49-F238E27FC236}">
                      <a16:creationId xmlns:a16="http://schemas.microsoft.com/office/drawing/2014/main" id="{04E02272-508F-4BBA-8353-55CB62DFFB39}"/>
                    </a:ext>
                  </a:extLst>
                </p:cNvPr>
                <p:cNvCxnSpPr/>
                <p:nvPr/>
              </p:nvCxnSpPr>
              <p:spPr>
                <a:xfrm>
                  <a:off x="989911" y="5810249"/>
                  <a:ext cx="0" cy="356348"/>
                </a:xfrm>
                <a:prstGeom prst="line">
                  <a:avLst/>
                </a:prstGeom>
                <a:noFill/>
                <a:ln w="12700" cap="sq">
                  <a:solidFill>
                    <a:schemeClr val="accent2"/>
                  </a:solidFill>
                  <a:prstDash val="solid"/>
                  <a:miter lim="800000"/>
                  <a:headEnd/>
                  <a:tailEnd/>
                </a:ln>
              </p:spPr>
            </p:cxnSp>
          </p:grpSp>
          <p:grpSp>
            <p:nvGrpSpPr>
              <p:cNvPr id="247" name="Group 246">
                <a:extLst>
                  <a:ext uri="{FF2B5EF4-FFF2-40B4-BE49-F238E27FC236}">
                    <a16:creationId xmlns:a16="http://schemas.microsoft.com/office/drawing/2014/main" id="{F91EF27E-1616-4603-8141-C0600B3FA119}"/>
                  </a:ext>
                </a:extLst>
              </p:cNvPr>
              <p:cNvGrpSpPr/>
              <p:nvPr/>
            </p:nvGrpSpPr>
            <p:grpSpPr>
              <a:xfrm>
                <a:off x="3437646" y="5363936"/>
                <a:ext cx="304800" cy="125178"/>
                <a:chOff x="685111" y="5810249"/>
                <a:chExt cx="304800" cy="356348"/>
              </a:xfrm>
            </p:grpSpPr>
            <p:cxnSp>
              <p:nvCxnSpPr>
                <p:cNvPr id="248" name="Straight Connector 247">
                  <a:extLst>
                    <a:ext uri="{FF2B5EF4-FFF2-40B4-BE49-F238E27FC236}">
                      <a16:creationId xmlns:a16="http://schemas.microsoft.com/office/drawing/2014/main" id="{1A01C2E4-7D8E-4624-9A51-EBD32A010478}"/>
                    </a:ext>
                  </a:extLst>
                </p:cNvPr>
                <p:cNvCxnSpPr/>
                <p:nvPr/>
              </p:nvCxnSpPr>
              <p:spPr>
                <a:xfrm>
                  <a:off x="685111" y="5810249"/>
                  <a:ext cx="0" cy="356348"/>
                </a:xfrm>
                <a:prstGeom prst="line">
                  <a:avLst/>
                </a:prstGeom>
                <a:noFill/>
                <a:ln w="12700" cap="sq">
                  <a:solidFill>
                    <a:schemeClr val="accent2"/>
                  </a:solidFill>
                  <a:prstDash val="solid"/>
                  <a:miter lim="800000"/>
                  <a:headEnd/>
                  <a:tailEnd/>
                </a:ln>
              </p:spPr>
            </p:cxnSp>
            <p:cxnSp>
              <p:nvCxnSpPr>
                <p:cNvPr id="249" name="Straight Connector 248">
                  <a:extLst>
                    <a:ext uri="{FF2B5EF4-FFF2-40B4-BE49-F238E27FC236}">
                      <a16:creationId xmlns:a16="http://schemas.microsoft.com/office/drawing/2014/main" id="{466ABD96-8756-4603-960A-4A8EE15BE80F}"/>
                    </a:ext>
                  </a:extLst>
                </p:cNvPr>
                <p:cNvCxnSpPr/>
                <p:nvPr/>
              </p:nvCxnSpPr>
              <p:spPr>
                <a:xfrm>
                  <a:off x="837511" y="5810249"/>
                  <a:ext cx="0" cy="356348"/>
                </a:xfrm>
                <a:prstGeom prst="line">
                  <a:avLst/>
                </a:prstGeom>
                <a:noFill/>
                <a:ln w="12700" cap="sq">
                  <a:solidFill>
                    <a:schemeClr val="accent2"/>
                  </a:solidFill>
                  <a:prstDash val="solid"/>
                  <a:miter lim="800000"/>
                  <a:headEnd/>
                  <a:tailEnd/>
                </a:ln>
              </p:spPr>
            </p:cxnSp>
            <p:cxnSp>
              <p:nvCxnSpPr>
                <p:cNvPr id="250" name="Straight Connector 249">
                  <a:extLst>
                    <a:ext uri="{FF2B5EF4-FFF2-40B4-BE49-F238E27FC236}">
                      <a16:creationId xmlns:a16="http://schemas.microsoft.com/office/drawing/2014/main" id="{1A97EAEC-9EC0-4371-B697-8B7AC66DD8FC}"/>
                    </a:ext>
                  </a:extLst>
                </p:cNvPr>
                <p:cNvCxnSpPr/>
                <p:nvPr/>
              </p:nvCxnSpPr>
              <p:spPr>
                <a:xfrm>
                  <a:off x="989911" y="5810249"/>
                  <a:ext cx="0" cy="356348"/>
                </a:xfrm>
                <a:prstGeom prst="line">
                  <a:avLst/>
                </a:prstGeom>
                <a:noFill/>
                <a:ln w="12700" cap="sq">
                  <a:solidFill>
                    <a:schemeClr val="accent2"/>
                  </a:solidFill>
                  <a:prstDash val="solid"/>
                  <a:miter lim="800000"/>
                  <a:headEnd/>
                  <a:tailEnd/>
                </a:ln>
              </p:spPr>
            </p:cxnSp>
          </p:grpSp>
        </p:grpSp>
        <p:sp>
          <p:nvSpPr>
            <p:cNvPr id="244" name="Oval 243">
              <a:extLst>
                <a:ext uri="{FF2B5EF4-FFF2-40B4-BE49-F238E27FC236}">
                  <a16:creationId xmlns:a16="http://schemas.microsoft.com/office/drawing/2014/main" id="{B4CBBDD2-A096-4C68-A408-F67D6D1EE94E}"/>
                </a:ext>
              </a:extLst>
            </p:cNvPr>
            <p:cNvSpPr/>
            <p:nvPr/>
          </p:nvSpPr>
          <p:spPr bwMode="auto">
            <a:xfrm>
              <a:off x="6135172" y="2083744"/>
              <a:ext cx="158117" cy="164020"/>
            </a:xfrm>
            <a:prstGeom prst="ellipse">
              <a:avLst/>
            </a:prstGeom>
            <a:noFill/>
            <a:ln w="12700" cap="sq">
              <a:solidFill>
                <a:schemeClr val="accent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sp>
          <p:nvSpPr>
            <p:cNvPr id="245" name="Rectangle 244">
              <a:extLst>
                <a:ext uri="{FF2B5EF4-FFF2-40B4-BE49-F238E27FC236}">
                  <a16:creationId xmlns:a16="http://schemas.microsoft.com/office/drawing/2014/main" id="{A63440DC-26F1-497A-AC64-38A853EC2A1C}"/>
                </a:ext>
              </a:extLst>
            </p:cNvPr>
            <p:cNvSpPr/>
            <p:nvPr/>
          </p:nvSpPr>
          <p:spPr bwMode="auto">
            <a:xfrm>
              <a:off x="5911951" y="2129519"/>
              <a:ext cx="156176" cy="80034"/>
            </a:xfrm>
            <a:prstGeom prst="rect">
              <a:avLst/>
            </a:prstGeom>
            <a:noFill/>
            <a:ln w="12700" cap="sq">
              <a:solidFill>
                <a:schemeClr val="accent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54" name="TextBox 253">
            <a:extLst>
              <a:ext uri="{FF2B5EF4-FFF2-40B4-BE49-F238E27FC236}">
                <a16:creationId xmlns:a16="http://schemas.microsoft.com/office/drawing/2014/main" id="{0D572CBC-CCCB-429C-A474-BD4613BD9591}"/>
              </a:ext>
            </a:extLst>
          </p:cNvPr>
          <p:cNvSpPr txBox="1"/>
          <p:nvPr/>
        </p:nvSpPr>
        <p:spPr>
          <a:xfrm>
            <a:off x="8472686" y="5628674"/>
            <a:ext cx="1782890"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GPU</a:t>
            </a:r>
          </a:p>
        </p:txBody>
      </p:sp>
      <p:grpSp>
        <p:nvGrpSpPr>
          <p:cNvPr id="255" name="Group 254">
            <a:extLst>
              <a:ext uri="{FF2B5EF4-FFF2-40B4-BE49-F238E27FC236}">
                <a16:creationId xmlns:a16="http://schemas.microsoft.com/office/drawing/2014/main" id="{21AD0D14-2231-4614-AB31-677456ECF03E}"/>
              </a:ext>
            </a:extLst>
          </p:cNvPr>
          <p:cNvGrpSpPr>
            <a:grpSpLocks noChangeAspect="1"/>
          </p:cNvGrpSpPr>
          <p:nvPr/>
        </p:nvGrpSpPr>
        <p:grpSpPr>
          <a:xfrm>
            <a:off x="11057034" y="5176195"/>
            <a:ext cx="298125" cy="298125"/>
            <a:chOff x="10035278" y="3218678"/>
            <a:chExt cx="247374" cy="247374"/>
          </a:xfrm>
        </p:grpSpPr>
        <p:grpSp>
          <p:nvGrpSpPr>
            <p:cNvPr id="256" name="Group 255">
              <a:extLst>
                <a:ext uri="{FF2B5EF4-FFF2-40B4-BE49-F238E27FC236}">
                  <a16:creationId xmlns:a16="http://schemas.microsoft.com/office/drawing/2014/main" id="{3B06632E-8144-405C-9E71-624DF0BB5F3E}"/>
                </a:ext>
              </a:extLst>
            </p:cNvPr>
            <p:cNvGrpSpPr/>
            <p:nvPr/>
          </p:nvGrpSpPr>
          <p:grpSpPr>
            <a:xfrm>
              <a:off x="10035278" y="3218678"/>
              <a:ext cx="247374" cy="247374"/>
              <a:chOff x="3485441" y="4505566"/>
              <a:chExt cx="712494" cy="712494"/>
            </a:xfrm>
          </p:grpSpPr>
          <p:sp>
            <p:nvSpPr>
              <p:cNvPr id="258" name="Rectangle 257">
                <a:extLst>
                  <a:ext uri="{FF2B5EF4-FFF2-40B4-BE49-F238E27FC236}">
                    <a16:creationId xmlns:a16="http://schemas.microsoft.com/office/drawing/2014/main" id="{7B1FB912-05BC-43C1-9C1B-DF344619AA48}"/>
                  </a:ext>
                </a:extLst>
              </p:cNvPr>
              <p:cNvSpPr/>
              <p:nvPr/>
            </p:nvSpPr>
            <p:spPr bwMode="auto">
              <a:xfrm>
                <a:off x="3565593" y="4585718"/>
                <a:ext cx="552190" cy="552190"/>
              </a:xfrm>
              <a:prstGeom prst="rect">
                <a:avLst/>
              </a:prstGeom>
              <a:noFill/>
              <a:ln w="1270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259" name="Group 258">
                <a:extLst>
                  <a:ext uri="{FF2B5EF4-FFF2-40B4-BE49-F238E27FC236}">
                    <a16:creationId xmlns:a16="http://schemas.microsoft.com/office/drawing/2014/main" id="{84702B78-3FF8-4287-9EE9-4C6B56ABB8A3}"/>
                  </a:ext>
                </a:extLst>
              </p:cNvPr>
              <p:cNvGrpSpPr/>
              <p:nvPr/>
            </p:nvGrpSpPr>
            <p:grpSpPr>
              <a:xfrm>
                <a:off x="3485441" y="4677750"/>
                <a:ext cx="712494" cy="368126"/>
                <a:chOff x="3485441" y="4677750"/>
                <a:chExt cx="712494" cy="368126"/>
              </a:xfrm>
            </p:grpSpPr>
            <p:grpSp>
              <p:nvGrpSpPr>
                <p:cNvPr id="271" name="Group 270">
                  <a:extLst>
                    <a:ext uri="{FF2B5EF4-FFF2-40B4-BE49-F238E27FC236}">
                      <a16:creationId xmlns:a16="http://schemas.microsoft.com/office/drawing/2014/main" id="{76B7DF4A-E4EC-4D8C-BFCD-ACAC4639E776}"/>
                    </a:ext>
                  </a:extLst>
                </p:cNvPr>
                <p:cNvGrpSpPr/>
                <p:nvPr/>
              </p:nvGrpSpPr>
              <p:grpSpPr>
                <a:xfrm>
                  <a:off x="4117783" y="4677750"/>
                  <a:ext cx="80152" cy="368126"/>
                  <a:chOff x="4117783" y="4677750"/>
                  <a:chExt cx="129006" cy="368126"/>
                </a:xfrm>
              </p:grpSpPr>
              <p:cxnSp>
                <p:nvCxnSpPr>
                  <p:cNvPr id="277" name="Straight Connector 276">
                    <a:extLst>
                      <a:ext uri="{FF2B5EF4-FFF2-40B4-BE49-F238E27FC236}">
                        <a16:creationId xmlns:a16="http://schemas.microsoft.com/office/drawing/2014/main" id="{0424FB4C-707D-4A4A-A27E-BA370D25F0D7}"/>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8" name="Straight Connector 277">
                    <a:extLst>
                      <a:ext uri="{FF2B5EF4-FFF2-40B4-BE49-F238E27FC236}">
                        <a16:creationId xmlns:a16="http://schemas.microsoft.com/office/drawing/2014/main" id="{CFD88EB3-764B-4BA0-8B62-E3C0563FE7DB}"/>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9" name="Straight Connector 278">
                    <a:extLst>
                      <a:ext uri="{FF2B5EF4-FFF2-40B4-BE49-F238E27FC236}">
                        <a16:creationId xmlns:a16="http://schemas.microsoft.com/office/drawing/2014/main" id="{CE7096E3-4DF5-42CA-9BF7-1EAB9588C242}"/>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80" name="Straight Connector 279">
                    <a:extLst>
                      <a:ext uri="{FF2B5EF4-FFF2-40B4-BE49-F238E27FC236}">
                        <a16:creationId xmlns:a16="http://schemas.microsoft.com/office/drawing/2014/main" id="{3372A96B-16B5-46C8-802F-4F0A197D66B4}"/>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nvGrpSpPr>
                <p:cNvPr id="272" name="Group 271">
                  <a:extLst>
                    <a:ext uri="{FF2B5EF4-FFF2-40B4-BE49-F238E27FC236}">
                      <a16:creationId xmlns:a16="http://schemas.microsoft.com/office/drawing/2014/main" id="{E07FF78A-1730-4E93-9296-CFA531585F6D}"/>
                    </a:ext>
                  </a:extLst>
                </p:cNvPr>
                <p:cNvGrpSpPr/>
                <p:nvPr/>
              </p:nvGrpSpPr>
              <p:grpSpPr>
                <a:xfrm>
                  <a:off x="3485441" y="4677750"/>
                  <a:ext cx="80152" cy="368126"/>
                  <a:chOff x="4117783" y="4677750"/>
                  <a:chExt cx="129006" cy="368126"/>
                </a:xfrm>
              </p:grpSpPr>
              <p:cxnSp>
                <p:nvCxnSpPr>
                  <p:cNvPr id="273" name="Straight Connector 272">
                    <a:extLst>
                      <a:ext uri="{FF2B5EF4-FFF2-40B4-BE49-F238E27FC236}">
                        <a16:creationId xmlns:a16="http://schemas.microsoft.com/office/drawing/2014/main" id="{2B96F46D-28EB-40E9-BC2E-DD1EDBDFFB6C}"/>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4" name="Straight Connector 273">
                    <a:extLst>
                      <a:ext uri="{FF2B5EF4-FFF2-40B4-BE49-F238E27FC236}">
                        <a16:creationId xmlns:a16="http://schemas.microsoft.com/office/drawing/2014/main" id="{5F05227C-A0EE-4A91-9A71-465D463747A0}"/>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5" name="Straight Connector 274">
                    <a:extLst>
                      <a:ext uri="{FF2B5EF4-FFF2-40B4-BE49-F238E27FC236}">
                        <a16:creationId xmlns:a16="http://schemas.microsoft.com/office/drawing/2014/main" id="{F8298859-BB13-4B7D-BE01-E7712F7707A2}"/>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6" name="Straight Connector 275">
                    <a:extLst>
                      <a:ext uri="{FF2B5EF4-FFF2-40B4-BE49-F238E27FC236}">
                        <a16:creationId xmlns:a16="http://schemas.microsoft.com/office/drawing/2014/main" id="{CFFD2A13-B7D7-45D9-B1E3-82FDE50FDD3E}"/>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grpSp>
            <p:nvGrpSpPr>
              <p:cNvPr id="260" name="Group 259">
                <a:extLst>
                  <a:ext uri="{FF2B5EF4-FFF2-40B4-BE49-F238E27FC236}">
                    <a16:creationId xmlns:a16="http://schemas.microsoft.com/office/drawing/2014/main" id="{E0B9B57C-4FB4-4734-AC9D-F71C8216A4C6}"/>
                  </a:ext>
                </a:extLst>
              </p:cNvPr>
              <p:cNvGrpSpPr/>
              <p:nvPr/>
            </p:nvGrpSpPr>
            <p:grpSpPr>
              <a:xfrm rot="5400000">
                <a:off x="3480396" y="4677750"/>
                <a:ext cx="712494" cy="368126"/>
                <a:chOff x="3485441" y="4677750"/>
                <a:chExt cx="712494" cy="368126"/>
              </a:xfrm>
            </p:grpSpPr>
            <p:grpSp>
              <p:nvGrpSpPr>
                <p:cNvPr id="261" name="Group 260">
                  <a:extLst>
                    <a:ext uri="{FF2B5EF4-FFF2-40B4-BE49-F238E27FC236}">
                      <a16:creationId xmlns:a16="http://schemas.microsoft.com/office/drawing/2014/main" id="{7BB061C7-CA5D-4DD7-9996-F73F9FA4B865}"/>
                    </a:ext>
                  </a:extLst>
                </p:cNvPr>
                <p:cNvGrpSpPr/>
                <p:nvPr/>
              </p:nvGrpSpPr>
              <p:grpSpPr>
                <a:xfrm>
                  <a:off x="4117783" y="4677750"/>
                  <a:ext cx="80152" cy="368126"/>
                  <a:chOff x="4117783" y="4677750"/>
                  <a:chExt cx="129006" cy="368126"/>
                </a:xfrm>
              </p:grpSpPr>
              <p:cxnSp>
                <p:nvCxnSpPr>
                  <p:cNvPr id="267" name="Straight Connector 266">
                    <a:extLst>
                      <a:ext uri="{FF2B5EF4-FFF2-40B4-BE49-F238E27FC236}">
                        <a16:creationId xmlns:a16="http://schemas.microsoft.com/office/drawing/2014/main" id="{90C03710-FF48-436D-AF89-0EDDDDA6ABEE}"/>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id="{AD7253A4-F9CC-4239-BE58-5F71EDBB01DF}"/>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9" name="Straight Connector 268">
                    <a:extLst>
                      <a:ext uri="{FF2B5EF4-FFF2-40B4-BE49-F238E27FC236}">
                        <a16:creationId xmlns:a16="http://schemas.microsoft.com/office/drawing/2014/main" id="{05D5602E-7CB2-4B71-ABFA-B142CB5B2802}"/>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0" name="Straight Connector 269">
                    <a:extLst>
                      <a:ext uri="{FF2B5EF4-FFF2-40B4-BE49-F238E27FC236}">
                        <a16:creationId xmlns:a16="http://schemas.microsoft.com/office/drawing/2014/main" id="{6A1733BC-76E9-445A-BEB8-1807321C911C}"/>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nvGrpSpPr>
                <p:cNvPr id="262" name="Group 261">
                  <a:extLst>
                    <a:ext uri="{FF2B5EF4-FFF2-40B4-BE49-F238E27FC236}">
                      <a16:creationId xmlns:a16="http://schemas.microsoft.com/office/drawing/2014/main" id="{5770536F-F0BF-467B-9899-C005DA187294}"/>
                    </a:ext>
                  </a:extLst>
                </p:cNvPr>
                <p:cNvGrpSpPr/>
                <p:nvPr/>
              </p:nvGrpSpPr>
              <p:grpSpPr>
                <a:xfrm>
                  <a:off x="3485441" y="4677750"/>
                  <a:ext cx="80152" cy="368126"/>
                  <a:chOff x="4117783" y="4677750"/>
                  <a:chExt cx="129006" cy="368126"/>
                </a:xfrm>
              </p:grpSpPr>
              <p:cxnSp>
                <p:nvCxnSpPr>
                  <p:cNvPr id="263" name="Straight Connector 262">
                    <a:extLst>
                      <a:ext uri="{FF2B5EF4-FFF2-40B4-BE49-F238E27FC236}">
                        <a16:creationId xmlns:a16="http://schemas.microsoft.com/office/drawing/2014/main" id="{182DA8B4-E80E-4175-A024-FE58320CF169}"/>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4" name="Straight Connector 263">
                    <a:extLst>
                      <a:ext uri="{FF2B5EF4-FFF2-40B4-BE49-F238E27FC236}">
                        <a16:creationId xmlns:a16="http://schemas.microsoft.com/office/drawing/2014/main" id="{81522A88-975F-4044-8DF9-BB4D58E4BE8F}"/>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5" name="Straight Connector 264">
                    <a:extLst>
                      <a:ext uri="{FF2B5EF4-FFF2-40B4-BE49-F238E27FC236}">
                        <a16:creationId xmlns:a16="http://schemas.microsoft.com/office/drawing/2014/main" id="{9EE2D95D-955D-4CE7-A23F-8E81F03639C0}"/>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6" name="Straight Connector 265">
                    <a:extLst>
                      <a:ext uri="{FF2B5EF4-FFF2-40B4-BE49-F238E27FC236}">
                        <a16:creationId xmlns:a16="http://schemas.microsoft.com/office/drawing/2014/main" id="{FCA04DFE-C8A7-4E48-9212-898C82257BB8}"/>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grpSp>
        <p:sp>
          <p:nvSpPr>
            <p:cNvPr id="257" name="Freeform: Shape 520">
              <a:extLst>
                <a:ext uri="{FF2B5EF4-FFF2-40B4-BE49-F238E27FC236}">
                  <a16:creationId xmlns:a16="http://schemas.microsoft.com/office/drawing/2014/main" id="{614E19B5-76FE-4104-B6D8-0F025FC739C8}"/>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Segoe UI" pitchFamily="34" charset="0"/>
              </a:endParaRPr>
            </a:p>
          </p:txBody>
        </p:sp>
      </p:grpSp>
      <p:sp>
        <p:nvSpPr>
          <p:cNvPr id="281" name="TextBox 280">
            <a:extLst>
              <a:ext uri="{FF2B5EF4-FFF2-40B4-BE49-F238E27FC236}">
                <a16:creationId xmlns:a16="http://schemas.microsoft.com/office/drawing/2014/main" id="{160900EA-AD1F-4049-A7DA-AFC84DB1E84D}"/>
              </a:ext>
            </a:extLst>
          </p:cNvPr>
          <p:cNvSpPr txBox="1"/>
          <p:nvPr/>
        </p:nvSpPr>
        <p:spPr>
          <a:xfrm>
            <a:off x="11014379" y="5628674"/>
            <a:ext cx="383435"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FPGA</a:t>
            </a:r>
          </a:p>
        </p:txBody>
      </p:sp>
      <p:pic>
        <p:nvPicPr>
          <p:cNvPr id="295" name="Picture 294" descr="A close up of a sign&#10;&#10;Description automatically generated">
            <a:extLst>
              <a:ext uri="{FF2B5EF4-FFF2-40B4-BE49-F238E27FC236}">
                <a16:creationId xmlns:a16="http://schemas.microsoft.com/office/drawing/2014/main" id="{EF4AC3AA-913D-4FDA-B32D-DDD5D79D754D}"/>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616813" y="3552632"/>
            <a:ext cx="298830" cy="323165"/>
          </a:xfrm>
          <a:prstGeom prst="rect">
            <a:avLst/>
          </a:prstGeom>
          <a:ln>
            <a:noFill/>
          </a:ln>
        </p:spPr>
      </p:pic>
      <p:pic>
        <p:nvPicPr>
          <p:cNvPr id="296" name="Picture 295">
            <a:extLst>
              <a:ext uri="{FF2B5EF4-FFF2-40B4-BE49-F238E27FC236}">
                <a16:creationId xmlns:a16="http://schemas.microsoft.com/office/drawing/2014/main" id="{64AC1572-171B-4DEF-BB91-03FF922AF9D5}"/>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27024" y="3550488"/>
            <a:ext cx="292099" cy="343181"/>
          </a:xfrm>
          <a:prstGeom prst="rect">
            <a:avLst/>
          </a:prstGeom>
          <a:ln>
            <a:noFill/>
          </a:ln>
        </p:spPr>
      </p:pic>
      <p:pic>
        <p:nvPicPr>
          <p:cNvPr id="298" name="Picture 297">
            <a:extLst>
              <a:ext uri="{FF2B5EF4-FFF2-40B4-BE49-F238E27FC236}">
                <a16:creationId xmlns:a16="http://schemas.microsoft.com/office/drawing/2014/main" id="{F614E0D5-A205-4CC7-954C-646B0E91C2D8}"/>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85107" y="3599456"/>
            <a:ext cx="553473" cy="294200"/>
          </a:xfrm>
          <a:prstGeom prst="rect">
            <a:avLst/>
          </a:prstGeom>
          <a:ln>
            <a:noFill/>
          </a:ln>
        </p:spPr>
      </p:pic>
      <p:cxnSp>
        <p:nvCxnSpPr>
          <p:cNvPr id="138" name="Straight Connector 137">
            <a:extLst>
              <a:ext uri="{FF2B5EF4-FFF2-40B4-BE49-F238E27FC236}">
                <a16:creationId xmlns:a16="http://schemas.microsoft.com/office/drawing/2014/main" id="{04FB0738-DD67-47B4-AF3D-AFAFF5D73BD8}"/>
              </a:ext>
            </a:extLst>
          </p:cNvPr>
          <p:cNvCxnSpPr>
            <a:cxnSpLocks/>
          </p:cNvCxnSpPr>
          <p:nvPr/>
        </p:nvCxnSpPr>
        <p:spPr>
          <a:xfrm>
            <a:off x="649742" y="3398397"/>
            <a:ext cx="11018520" cy="0"/>
          </a:xfrm>
          <a:prstGeom prst="line">
            <a:avLst/>
          </a:prstGeom>
          <a:noFill/>
          <a:ln w="19050" cap="rnd" cmpd="sng" algn="ctr">
            <a:solidFill>
              <a:schemeClr val="accent4">
                <a:lumMod val="7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68F7C64B-BFE7-48BA-9DE8-96F7358CD3DD}"/>
              </a:ext>
            </a:extLst>
          </p:cNvPr>
          <p:cNvCxnSpPr>
            <a:cxnSpLocks/>
          </p:cNvCxnSpPr>
          <p:nvPr/>
        </p:nvCxnSpPr>
        <p:spPr>
          <a:xfrm>
            <a:off x="799408" y="4861741"/>
            <a:ext cx="11018520" cy="0"/>
          </a:xfrm>
          <a:prstGeom prst="line">
            <a:avLst/>
          </a:prstGeom>
          <a:noFill/>
          <a:ln w="19050" cap="rnd" cmpd="sng" algn="ctr">
            <a:solidFill>
              <a:schemeClr val="accent4">
                <a:lumMod val="75000"/>
              </a:schemeClr>
            </a:solidFill>
            <a:prstDash val="solid"/>
            <a:headEnd type="none"/>
            <a:tailEnd type="none"/>
          </a:ln>
          <a:effectLst/>
        </p:spPr>
      </p:cxnSp>
      <p:pic>
        <p:nvPicPr>
          <p:cNvPr id="136" name="Picture 135">
            <a:extLst>
              <a:ext uri="{FF2B5EF4-FFF2-40B4-BE49-F238E27FC236}">
                <a16:creationId xmlns:a16="http://schemas.microsoft.com/office/drawing/2014/main" id="{B3DA8392-3E13-4D2B-9992-CE9EFB8CC0EE}"/>
              </a:ext>
            </a:extLst>
          </p:cNvPr>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958677" y="1626516"/>
            <a:ext cx="341228" cy="321023"/>
          </a:xfrm>
          <a:prstGeom prst="rect">
            <a:avLst/>
          </a:prstGeom>
        </p:spPr>
      </p:pic>
      <p:sp>
        <p:nvSpPr>
          <p:cNvPr id="142" name="TextBox 141">
            <a:extLst>
              <a:ext uri="{FF2B5EF4-FFF2-40B4-BE49-F238E27FC236}">
                <a16:creationId xmlns:a16="http://schemas.microsoft.com/office/drawing/2014/main" id="{EA04C8F5-1276-45CE-9866-B60D5A658684}"/>
              </a:ext>
            </a:extLst>
          </p:cNvPr>
          <p:cNvSpPr txBox="1"/>
          <p:nvPr/>
        </p:nvSpPr>
        <p:spPr>
          <a:xfrm>
            <a:off x="9927329" y="1989245"/>
            <a:ext cx="80991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Web search</a:t>
            </a:r>
          </a:p>
        </p:txBody>
      </p:sp>
      <p:sp>
        <p:nvSpPr>
          <p:cNvPr id="143" name="Freeform 5">
            <a:extLst>
              <a:ext uri="{FF2B5EF4-FFF2-40B4-BE49-F238E27FC236}">
                <a16:creationId xmlns:a16="http://schemas.microsoft.com/office/drawing/2014/main" id="{7A97F4D7-79A9-4581-82EC-F28A186F46F3}"/>
              </a:ext>
            </a:extLst>
          </p:cNvPr>
          <p:cNvSpPr>
            <a:spLocks noChangeAspect="1" noEditPoints="1"/>
          </p:cNvSpPr>
          <p:nvPr/>
        </p:nvSpPr>
        <p:spPr bwMode="auto">
          <a:xfrm>
            <a:off x="10139741" y="1635634"/>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TextBox 144">
            <a:extLst>
              <a:ext uri="{FF2B5EF4-FFF2-40B4-BE49-F238E27FC236}">
                <a16:creationId xmlns:a16="http://schemas.microsoft.com/office/drawing/2014/main" id="{B20072A2-148D-4F25-A16A-3563E98D0A4C}"/>
              </a:ext>
            </a:extLst>
          </p:cNvPr>
          <p:cNvSpPr txBox="1"/>
          <p:nvPr/>
        </p:nvSpPr>
        <p:spPr>
          <a:xfrm>
            <a:off x="9192204" y="2934125"/>
            <a:ext cx="75313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Custom Language</a:t>
            </a:r>
          </a:p>
        </p:txBody>
      </p:sp>
      <p:sp>
        <p:nvSpPr>
          <p:cNvPr id="146" name="TextBox 145">
            <a:extLst>
              <a:ext uri="{FF2B5EF4-FFF2-40B4-BE49-F238E27FC236}">
                <a16:creationId xmlns:a16="http://schemas.microsoft.com/office/drawing/2014/main" id="{B540E703-A970-460E-A012-AA5304E705ED}"/>
              </a:ext>
            </a:extLst>
          </p:cNvPr>
          <p:cNvSpPr txBox="1"/>
          <p:nvPr/>
        </p:nvSpPr>
        <p:spPr>
          <a:xfrm>
            <a:off x="8312564" y="2934125"/>
            <a:ext cx="684991"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Custom Speech</a:t>
            </a:r>
          </a:p>
        </p:txBody>
      </p:sp>
      <p:sp>
        <p:nvSpPr>
          <p:cNvPr id="147" name="Rounded Rectangular Callout 243">
            <a:extLst>
              <a:ext uri="{FF2B5EF4-FFF2-40B4-BE49-F238E27FC236}">
                <a16:creationId xmlns:a16="http://schemas.microsoft.com/office/drawing/2014/main" id="{0A5056AE-1FE0-4151-A79A-8DA086FA180C}"/>
              </a:ext>
            </a:extLst>
          </p:cNvPr>
          <p:cNvSpPr/>
          <p:nvPr/>
        </p:nvSpPr>
        <p:spPr bwMode="auto">
          <a:xfrm>
            <a:off x="8485763" y="2598770"/>
            <a:ext cx="308522" cy="206710"/>
          </a:xfrm>
          <a:prstGeom prst="wedgeRoundRectCallout">
            <a:avLst>
              <a:gd name="adj1" fmla="val 30853"/>
              <a:gd name="adj2" fmla="val 79643"/>
              <a:gd name="adj3" fmla="val 16667"/>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a:t>
            </a:r>
          </a:p>
        </p:txBody>
      </p:sp>
      <p:sp>
        <p:nvSpPr>
          <p:cNvPr id="148" name="TextBox 147">
            <a:extLst>
              <a:ext uri="{FF2B5EF4-FFF2-40B4-BE49-F238E27FC236}">
                <a16:creationId xmlns:a16="http://schemas.microsoft.com/office/drawing/2014/main" id="{C540FC34-6625-47A2-8668-9524CE489CD7}"/>
              </a:ext>
            </a:extLst>
          </p:cNvPr>
          <p:cNvSpPr txBox="1"/>
          <p:nvPr/>
        </p:nvSpPr>
        <p:spPr>
          <a:xfrm>
            <a:off x="7398013" y="2934125"/>
            <a:ext cx="684991"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Custom Vision</a:t>
            </a:r>
          </a:p>
        </p:txBody>
      </p:sp>
      <p:sp>
        <p:nvSpPr>
          <p:cNvPr id="149" name="eye_2">
            <a:extLst>
              <a:ext uri="{FF2B5EF4-FFF2-40B4-BE49-F238E27FC236}">
                <a16:creationId xmlns:a16="http://schemas.microsoft.com/office/drawing/2014/main" id="{94416846-B0CA-482F-9407-3B066068CBA1}"/>
              </a:ext>
            </a:extLst>
          </p:cNvPr>
          <p:cNvSpPr>
            <a:spLocks noChangeAspect="1" noEditPoints="1"/>
          </p:cNvSpPr>
          <p:nvPr/>
        </p:nvSpPr>
        <p:spPr bwMode="auto">
          <a:xfrm>
            <a:off x="7554752" y="2627882"/>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150" name="Graphic 569">
            <a:extLst>
              <a:ext uri="{FF2B5EF4-FFF2-40B4-BE49-F238E27FC236}">
                <a16:creationId xmlns:a16="http://schemas.microsoft.com/office/drawing/2014/main" id="{9A09338B-D63A-41EF-8BF9-5931FBA151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4827" y="2575467"/>
            <a:ext cx="317823" cy="294280"/>
          </a:xfrm>
          <a:prstGeom prst="rect">
            <a:avLst/>
          </a:prstGeom>
        </p:spPr>
      </p:pic>
      <p:sp>
        <p:nvSpPr>
          <p:cNvPr id="151" name="TextBox 150">
            <a:extLst>
              <a:ext uri="{FF2B5EF4-FFF2-40B4-BE49-F238E27FC236}">
                <a16:creationId xmlns:a16="http://schemas.microsoft.com/office/drawing/2014/main" id="{F4FA661D-1A81-4D18-A4B9-2E1A8D6EFA76}"/>
              </a:ext>
            </a:extLst>
          </p:cNvPr>
          <p:cNvSpPr txBox="1"/>
          <p:nvPr/>
        </p:nvSpPr>
        <p:spPr>
          <a:xfrm>
            <a:off x="10089176" y="2941643"/>
            <a:ext cx="80991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Custom search</a:t>
            </a:r>
          </a:p>
        </p:txBody>
      </p:sp>
      <p:sp>
        <p:nvSpPr>
          <p:cNvPr id="152" name="Freeform 5">
            <a:extLst>
              <a:ext uri="{FF2B5EF4-FFF2-40B4-BE49-F238E27FC236}">
                <a16:creationId xmlns:a16="http://schemas.microsoft.com/office/drawing/2014/main" id="{E13D3A20-6422-4B00-B23E-1B46861D439E}"/>
              </a:ext>
            </a:extLst>
          </p:cNvPr>
          <p:cNvSpPr>
            <a:spLocks noChangeAspect="1" noEditPoints="1"/>
          </p:cNvSpPr>
          <p:nvPr/>
        </p:nvSpPr>
        <p:spPr bwMode="auto">
          <a:xfrm>
            <a:off x="10292141" y="2580514"/>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5768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56747" y="996652"/>
            <a:ext cx="12135254" cy="3306473"/>
          </a:xfrm>
          <a:prstGeom prst="rect">
            <a:avLst/>
          </a:prstGeom>
        </p:spPr>
      </p:pic>
      <p:cxnSp>
        <p:nvCxnSpPr>
          <p:cNvPr id="13" name="Straight Connector 12"/>
          <p:cNvCxnSpPr/>
          <p:nvPr/>
        </p:nvCxnSpPr>
        <p:spPr>
          <a:xfrm>
            <a:off x="55881" y="430873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952877" y="497801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77515" y="497801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 </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177" y="386611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89833" y="497801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495" y="386610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65197" y="497801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5859" y="386611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325947" y="497801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08" y="386610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213629" y="497801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2698644" y="386610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341442" y="387955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a:xfrm>
            <a:off x="55881" y="63120"/>
            <a:ext cx="11655840" cy="899665"/>
          </a:xfrm>
        </p:spPr>
        <p:txBody>
          <a:bodyPr/>
          <a:lstStyle/>
          <a:p>
            <a:r>
              <a:rPr lang="en-US" altLang="en-US" sz="3600" dirty="0">
                <a:solidFill>
                  <a:schemeClr val="tx1"/>
                </a:solidFill>
                <a:latin typeface="Segoe UI Semibold (Headings)"/>
              </a:rPr>
              <a:t>Microsoft Cognitive Services </a:t>
            </a:r>
            <a:br>
              <a:rPr lang="en-US" altLang="en-US" dirty="0">
                <a:solidFill>
                  <a:schemeClr val="tx1"/>
                </a:solidFill>
              </a:rPr>
            </a:br>
            <a:r>
              <a:rPr lang="en-US" sz="2400" dirty="0">
                <a:solidFill>
                  <a:schemeClr val="tx1"/>
                </a:solidFill>
              </a:rPr>
              <a:t>Give your apps a human side</a:t>
            </a:r>
            <a:endParaRPr lang="en-US" dirty="0">
              <a:solidFill>
                <a:schemeClr val="tx1"/>
              </a:soli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83492" y="104512"/>
            <a:ext cx="11655840" cy="899665"/>
          </a:xfrm>
        </p:spPr>
        <p:txBody>
          <a:bodyPr/>
          <a:lstStyle/>
          <a:p>
            <a:r>
              <a:rPr lang="en-US" sz="3600" dirty="0">
                <a:latin typeface="Segoe UI Semibold (Headings)"/>
              </a:rPr>
              <a:t>Cognitive Services capabilities</a:t>
            </a:r>
            <a:br>
              <a:rPr lang="en-US" dirty="0"/>
            </a:br>
            <a:r>
              <a:rPr lang="en-US" sz="2400" dirty="0"/>
              <a:t>Infuse your apps, websites, and bots 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70944" y="1681532"/>
            <a:ext cx="2312496" cy="4731968"/>
            <a:chOff x="270944" y="1681532"/>
            <a:chExt cx="2312496"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467072" y="1681532"/>
              <a:ext cx="1920240" cy="4731968"/>
              <a:chOff x="467072" y="1681532"/>
              <a:chExt cx="1920240" cy="4731968"/>
            </a:xfrm>
          </p:grpSpPr>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image recognition</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 PII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Synthesis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70833E-6 3.7037E-6 L 0.04674 3.7037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F8EE621E-FDF6-48AD-A26A-DB4BB01A9C96}"/>
              </a:ext>
            </a:extLst>
          </p:cNvPr>
          <p:cNvPicPr>
            <a:picLocks noChangeAspect="1"/>
          </p:cNvPicPr>
          <p:nvPr/>
        </p:nvPicPr>
        <p:blipFill rotWithShape="1">
          <a:blip r:embed="rId3" cstate="hqprint">
            <a:grayscl/>
            <a:extLst>
              <a:ext uri="{28A0092B-C50C-407E-A947-70E740481C1C}">
                <a14:useLocalDpi xmlns:a14="http://schemas.microsoft.com/office/drawing/2010/main"/>
              </a:ext>
            </a:extLst>
          </a:blip>
          <a:srcRect l="12" t="1" b="1"/>
          <a:stretch/>
        </p:blipFill>
        <p:spPr>
          <a:xfrm>
            <a:off x="-1" y="97"/>
            <a:ext cx="12192001" cy="6857903"/>
          </a:xfrm>
          <a:prstGeom prst="rect">
            <a:avLst/>
          </a:prstGeom>
        </p:spPr>
      </p:pic>
      <p:sp>
        <p:nvSpPr>
          <p:cNvPr id="45" name="Rectangle 44">
            <a:extLst>
              <a:ext uri="{FF2B5EF4-FFF2-40B4-BE49-F238E27FC236}">
                <a16:creationId xmlns:a16="http://schemas.microsoft.com/office/drawing/2014/main" id="{04FDEF49-065B-461A-A903-9070CA93A799}"/>
              </a:ext>
            </a:extLst>
          </p:cNvPr>
          <p:cNvSpPr/>
          <p:nvPr/>
        </p:nvSpPr>
        <p:spPr bwMode="auto">
          <a:xfrm>
            <a:off x="-2542" y="0"/>
            <a:ext cx="12192000" cy="6857903"/>
          </a:xfrm>
          <a:prstGeom prst="rect">
            <a:avLst/>
          </a:prstGeom>
          <a:gradFill flip="none" rotWithShape="1">
            <a:gsLst>
              <a:gs pos="0">
                <a:schemeClr val="tx1">
                  <a:alpha val="66000"/>
                </a:schemeClr>
              </a:gs>
              <a:gs pos="100000">
                <a:schemeClr val="tx1">
                  <a:alpha val="40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C0ED0A53-5F7A-4569-9E6C-45638247AA5D}"/>
              </a:ext>
            </a:extLst>
          </p:cNvPr>
          <p:cNvSpPr/>
          <p:nvPr/>
        </p:nvSpPr>
        <p:spPr bwMode="auto">
          <a:xfrm>
            <a:off x="16107" y="0"/>
            <a:ext cx="3746377" cy="6857903"/>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D1F17937-C240-46AF-B080-AEDC990116F0}"/>
              </a:ext>
            </a:extLst>
          </p:cNvPr>
          <p:cNvSpPr/>
          <p:nvPr/>
        </p:nvSpPr>
        <p:spPr bwMode="auto">
          <a:xfrm>
            <a:off x="11024" y="97"/>
            <a:ext cx="2873829" cy="685790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a:ext uri="{FF2B5EF4-FFF2-40B4-BE49-F238E27FC236}">
                <a16:creationId xmlns:a16="http://schemas.microsoft.com/office/drawing/2014/main" id="{49B477CD-D3A8-49F8-9997-D7C95CD0B731}"/>
              </a:ext>
            </a:extLst>
          </p:cNvPr>
          <p:cNvSpPr txBox="1">
            <a:spLocks/>
          </p:cNvSpPr>
          <p:nvPr/>
        </p:nvSpPr>
        <p:spPr>
          <a:xfrm>
            <a:off x="-5084" y="0"/>
            <a:ext cx="3056857" cy="624233"/>
          </a:xfrm>
          <a:prstGeom prst="rect">
            <a:avLst/>
          </a:prstGeom>
        </p:spPr>
        <p:txBody>
          <a:bodyPr vert="horz" wrap="square" lIns="143428" tIns="89642" rIns="143428" bIns="89642" rtlCol="0" anchor="t">
            <a:sp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Government</a:t>
            </a:r>
            <a:endParaRPr kumimoji="0" lang="en-US" sz="3200" b="0" i="0" u="none" strike="noStrike" kern="1200" cap="none" spc="-3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 name="Title 2">
            <a:extLst>
              <a:ext uri="{FF2B5EF4-FFF2-40B4-BE49-F238E27FC236}">
                <a16:creationId xmlns:a16="http://schemas.microsoft.com/office/drawing/2014/main" id="{D23F9218-28DF-4D2C-8ADE-39097059AC89}"/>
              </a:ext>
            </a:extLst>
          </p:cNvPr>
          <p:cNvSpPr txBox="1">
            <a:spLocks/>
          </p:cNvSpPr>
          <p:nvPr/>
        </p:nvSpPr>
        <p:spPr>
          <a:xfrm>
            <a:off x="13566" y="2784436"/>
            <a:ext cx="3325252" cy="735033"/>
          </a:xfrm>
          <a:prstGeom prst="rect">
            <a:avLst/>
          </a:prstGeom>
        </p:spPr>
        <p:txBody>
          <a:bodyPr vert="horz" wrap="square" lIns="143428" tIns="89642" rIns="143428" bIns="89642" rtlCol="0" anchor="t">
            <a:sp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Demo</a:t>
            </a:r>
            <a:endParaRPr kumimoji="0" lang="en-US" sz="4000" b="0" i="0" u="none" strike="noStrike" kern="1200" cap="none" spc="-3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 name="TextBox 3">
            <a:extLst>
              <a:ext uri="{FF2B5EF4-FFF2-40B4-BE49-F238E27FC236}">
                <a16:creationId xmlns:a16="http://schemas.microsoft.com/office/drawing/2014/main" id="{2F1FD93D-03B7-4092-8B21-1F4C1CE520B0}"/>
              </a:ext>
            </a:extLst>
          </p:cNvPr>
          <p:cNvSpPr txBox="1"/>
          <p:nvPr/>
        </p:nvSpPr>
        <p:spPr>
          <a:xfrm>
            <a:off x="4014154" y="4360896"/>
            <a:ext cx="6598763" cy="1200329"/>
          </a:xfrm>
          <a:prstGeom prst="rect">
            <a:avLst/>
          </a:prstGeom>
          <a:solidFill>
            <a:schemeClr val="accent1">
              <a:lumMod val="50000"/>
            </a:schemeClr>
          </a:solidFill>
        </p:spPr>
        <p:txBody>
          <a:bodyPr wrap="square" rtlCol="0">
            <a:spAutoFit/>
          </a:bodyPr>
          <a:lstStyle/>
          <a:p>
            <a:pPr lvl="0" algn="ctr" defTabSz="914460">
              <a:defRPr/>
            </a:pPr>
            <a:r>
              <a:rPr lang="en-US" sz="3600" dirty="0">
                <a:solidFill>
                  <a:srgbClr val="FFFFFF"/>
                </a:solidFill>
              </a:rPr>
              <a:t>Improving Customer Service via Virtual Agents</a:t>
            </a:r>
            <a:endParaRPr kumimoji="0" lang="es-MX" sz="3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hlinkClick r:id="rId4"/>
            <a:extLst>
              <a:ext uri="{FF2B5EF4-FFF2-40B4-BE49-F238E27FC236}">
                <a16:creationId xmlns:a16="http://schemas.microsoft.com/office/drawing/2014/main" id="{7E18B2C5-8617-40D0-8305-39751AC90AA6}"/>
              </a:ext>
            </a:extLst>
          </p:cNvPr>
          <p:cNvPicPr>
            <a:picLocks noChangeAspect="1"/>
          </p:cNvPicPr>
          <p:nvPr/>
        </p:nvPicPr>
        <p:blipFill>
          <a:blip r:embed="rId5"/>
          <a:stretch>
            <a:fillRect/>
          </a:stretch>
        </p:blipFill>
        <p:spPr>
          <a:xfrm>
            <a:off x="4889369" y="715619"/>
            <a:ext cx="4759666" cy="3548930"/>
          </a:xfrm>
          <a:prstGeom prst="rect">
            <a:avLst/>
          </a:prstGeom>
        </p:spPr>
      </p:pic>
      <p:sp>
        <p:nvSpPr>
          <p:cNvPr id="10" name="TextBox 9">
            <a:extLst>
              <a:ext uri="{FF2B5EF4-FFF2-40B4-BE49-F238E27FC236}">
                <a16:creationId xmlns:a16="http://schemas.microsoft.com/office/drawing/2014/main" id="{31972B7F-4FE9-4931-9AED-13A226E9CF23}"/>
              </a:ext>
            </a:extLst>
          </p:cNvPr>
          <p:cNvSpPr txBox="1"/>
          <p:nvPr/>
        </p:nvSpPr>
        <p:spPr>
          <a:xfrm>
            <a:off x="3973484" y="5701732"/>
            <a:ext cx="6639434" cy="646331"/>
          </a:xfrm>
          <a:prstGeom prst="rect">
            <a:avLst/>
          </a:prstGeom>
          <a:solidFill>
            <a:schemeClr val="accent1">
              <a:lumMod val="50000"/>
            </a:schemeClr>
          </a:solidFill>
        </p:spPr>
        <p:txBody>
          <a:bodyPr wrap="square" rtlCol="0">
            <a:spAutoFit/>
          </a:bodyPr>
          <a:lstStyle/>
          <a:p>
            <a:pPr lvl="0" algn="ctr"/>
            <a:r>
              <a:rPr lang="en-US" sz="3600" dirty="0"/>
              <a:t>Intelligent Kiosk</a:t>
            </a:r>
            <a:endParaRPr lang="es-MX" sz="3600" dirty="0">
              <a:solidFill>
                <a:srgbClr val="FFFFFF"/>
              </a:solidFill>
            </a:endParaRPr>
          </a:p>
        </p:txBody>
      </p:sp>
    </p:spTree>
    <p:extLst>
      <p:ext uri="{BB962C8B-B14F-4D97-AF65-F5344CB8AC3E}">
        <p14:creationId xmlns:p14="http://schemas.microsoft.com/office/powerpoint/2010/main" val="1697327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F8EE621E-FDF6-48AD-A26A-DB4BB01A9C96}"/>
              </a:ext>
            </a:extLst>
          </p:cNvPr>
          <p:cNvPicPr>
            <a:picLocks noChangeAspect="1"/>
          </p:cNvPicPr>
          <p:nvPr/>
        </p:nvPicPr>
        <p:blipFill rotWithShape="1">
          <a:blip r:embed="rId3" cstate="hqprint">
            <a:grayscl/>
            <a:extLst>
              <a:ext uri="{28A0092B-C50C-407E-A947-70E740481C1C}">
                <a14:useLocalDpi xmlns:a14="http://schemas.microsoft.com/office/drawing/2010/main"/>
              </a:ext>
            </a:extLst>
          </a:blip>
          <a:srcRect l="12" t="1" b="1"/>
          <a:stretch/>
        </p:blipFill>
        <p:spPr>
          <a:xfrm>
            <a:off x="-1" y="97"/>
            <a:ext cx="12192001" cy="6857903"/>
          </a:xfrm>
          <a:prstGeom prst="rect">
            <a:avLst/>
          </a:prstGeom>
        </p:spPr>
      </p:pic>
      <p:sp>
        <p:nvSpPr>
          <p:cNvPr id="45" name="Rectangle 44">
            <a:extLst>
              <a:ext uri="{FF2B5EF4-FFF2-40B4-BE49-F238E27FC236}">
                <a16:creationId xmlns:a16="http://schemas.microsoft.com/office/drawing/2014/main" id="{04FDEF49-065B-461A-A903-9070CA93A799}"/>
              </a:ext>
            </a:extLst>
          </p:cNvPr>
          <p:cNvSpPr/>
          <p:nvPr/>
        </p:nvSpPr>
        <p:spPr bwMode="auto">
          <a:xfrm>
            <a:off x="-2542" y="0"/>
            <a:ext cx="12192000" cy="6857903"/>
          </a:xfrm>
          <a:prstGeom prst="rect">
            <a:avLst/>
          </a:prstGeom>
          <a:gradFill flip="none" rotWithShape="1">
            <a:gsLst>
              <a:gs pos="0">
                <a:schemeClr val="tx1">
                  <a:alpha val="66000"/>
                </a:schemeClr>
              </a:gs>
              <a:gs pos="100000">
                <a:schemeClr val="tx1">
                  <a:alpha val="40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C0ED0A53-5F7A-4569-9E6C-45638247AA5D}"/>
              </a:ext>
            </a:extLst>
          </p:cNvPr>
          <p:cNvSpPr/>
          <p:nvPr/>
        </p:nvSpPr>
        <p:spPr bwMode="auto">
          <a:xfrm>
            <a:off x="16107" y="0"/>
            <a:ext cx="3746377" cy="6857903"/>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D1F17937-C240-46AF-B080-AEDC990116F0}"/>
              </a:ext>
            </a:extLst>
          </p:cNvPr>
          <p:cNvSpPr/>
          <p:nvPr/>
        </p:nvSpPr>
        <p:spPr bwMode="auto">
          <a:xfrm>
            <a:off x="11024" y="97"/>
            <a:ext cx="2873829" cy="68579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highlight>
                <a:srgbClr val="000080"/>
              </a:highlight>
              <a:uLnTx/>
              <a:uFillTx/>
              <a:latin typeface="Segoe UI"/>
              <a:ea typeface="Segoe UI" pitchFamily="34" charset="0"/>
              <a:cs typeface="Segoe UI" pitchFamily="34" charset="0"/>
            </a:endParaRPr>
          </a:p>
        </p:txBody>
      </p:sp>
      <p:sp>
        <p:nvSpPr>
          <p:cNvPr id="14" name="Title 2">
            <a:extLst>
              <a:ext uri="{FF2B5EF4-FFF2-40B4-BE49-F238E27FC236}">
                <a16:creationId xmlns:a16="http://schemas.microsoft.com/office/drawing/2014/main" id="{49B477CD-D3A8-49F8-9997-D7C95CD0B731}"/>
              </a:ext>
            </a:extLst>
          </p:cNvPr>
          <p:cNvSpPr txBox="1">
            <a:spLocks/>
          </p:cNvSpPr>
          <p:nvPr/>
        </p:nvSpPr>
        <p:spPr>
          <a:xfrm>
            <a:off x="-80491" y="66420"/>
            <a:ext cx="3056857" cy="624233"/>
          </a:xfrm>
          <a:prstGeom prst="rect">
            <a:avLst/>
          </a:prstGeom>
        </p:spPr>
        <p:txBody>
          <a:bodyPr vert="horz" wrap="square" lIns="143428" tIns="89642" rIns="143428" bIns="89642" rtlCol="0" anchor="t">
            <a:sp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Government</a:t>
            </a:r>
            <a:endParaRPr kumimoji="0" lang="en-US" sz="3200" b="0" i="0" u="none" strike="noStrike" kern="1200" cap="none" spc="-3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 name="Title 2">
            <a:extLst>
              <a:ext uri="{FF2B5EF4-FFF2-40B4-BE49-F238E27FC236}">
                <a16:creationId xmlns:a16="http://schemas.microsoft.com/office/drawing/2014/main" id="{D23F9218-28DF-4D2C-8ADE-39097059AC89}"/>
              </a:ext>
            </a:extLst>
          </p:cNvPr>
          <p:cNvSpPr txBox="1">
            <a:spLocks/>
          </p:cNvSpPr>
          <p:nvPr/>
        </p:nvSpPr>
        <p:spPr>
          <a:xfrm>
            <a:off x="13566" y="2784436"/>
            <a:ext cx="3325252" cy="735033"/>
          </a:xfrm>
          <a:prstGeom prst="rect">
            <a:avLst/>
          </a:prstGeom>
        </p:spPr>
        <p:txBody>
          <a:bodyPr vert="horz" wrap="square" lIns="143428" tIns="89642" rIns="143428" bIns="89642" rtlCol="0" anchor="t">
            <a:sp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Demo</a:t>
            </a:r>
            <a:endParaRPr kumimoji="0" lang="en-US" sz="4000" b="0" i="0" u="none" strike="noStrike" kern="1200" cap="none" spc="-3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3" name="Picture 2">
            <a:hlinkClick r:id="rId4"/>
            <a:extLst>
              <a:ext uri="{FF2B5EF4-FFF2-40B4-BE49-F238E27FC236}">
                <a16:creationId xmlns:a16="http://schemas.microsoft.com/office/drawing/2014/main" id="{23E47846-534D-4BEE-8051-A448036309F8}"/>
              </a:ext>
            </a:extLst>
          </p:cNvPr>
          <p:cNvPicPr>
            <a:picLocks noChangeAspect="1"/>
          </p:cNvPicPr>
          <p:nvPr/>
        </p:nvPicPr>
        <p:blipFill>
          <a:blip r:embed="rId5"/>
          <a:stretch>
            <a:fillRect/>
          </a:stretch>
        </p:blipFill>
        <p:spPr>
          <a:xfrm>
            <a:off x="5827729" y="1296154"/>
            <a:ext cx="3162300" cy="2976563"/>
          </a:xfrm>
          <a:prstGeom prst="rect">
            <a:avLst/>
          </a:prstGeom>
        </p:spPr>
      </p:pic>
      <p:sp>
        <p:nvSpPr>
          <p:cNvPr id="4" name="TextBox 3">
            <a:extLst>
              <a:ext uri="{FF2B5EF4-FFF2-40B4-BE49-F238E27FC236}">
                <a16:creationId xmlns:a16="http://schemas.microsoft.com/office/drawing/2014/main" id="{2F1FD93D-03B7-4092-8B21-1F4C1CE520B0}"/>
              </a:ext>
            </a:extLst>
          </p:cNvPr>
          <p:cNvSpPr txBox="1"/>
          <p:nvPr/>
        </p:nvSpPr>
        <p:spPr>
          <a:xfrm>
            <a:off x="5418846" y="4666268"/>
            <a:ext cx="3980066" cy="1015663"/>
          </a:xfrm>
          <a:prstGeom prst="rect">
            <a:avLst/>
          </a:prstGeom>
          <a:solidFill>
            <a:schemeClr val="accent1">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6000" b="1" i="0" u="none" strike="noStrike" kern="1200" cap="none" spc="0" normalizeH="0" baseline="0" noProof="0" dirty="0">
                <a:ln>
                  <a:noFill/>
                </a:ln>
                <a:solidFill>
                  <a:srgbClr val="FFFFFF"/>
                </a:solidFill>
                <a:effectLst/>
                <a:uLnTx/>
                <a:uFillTx/>
                <a:latin typeface="Segoe UI Semilight"/>
                <a:ea typeface="+mn-ea"/>
                <a:cs typeface="+mn-cs"/>
              </a:rPr>
              <a:t>JFK FILES</a:t>
            </a:r>
          </a:p>
        </p:txBody>
      </p:sp>
    </p:spTree>
    <p:extLst>
      <p:ext uri="{BB962C8B-B14F-4D97-AF65-F5344CB8AC3E}">
        <p14:creationId xmlns:p14="http://schemas.microsoft.com/office/powerpoint/2010/main" val="760517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DB70E2-1CC9-40C3-B53C-9B0AD39E8EA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a:solidFill>
                  <a:srgbClr val="FFFFFF"/>
                </a:solidFill>
                <a:latin typeface="+mj-lt"/>
                <a:ea typeface="+mj-ea"/>
                <a:cs typeface="+mj-cs"/>
              </a:rPr>
              <a:t>AI Trust and Ethical Considerations</a:t>
            </a:r>
          </a:p>
        </p:txBody>
      </p:sp>
      <p:pic>
        <p:nvPicPr>
          <p:cNvPr id="9" name="Picture 8">
            <a:extLst>
              <a:ext uri="{FF2B5EF4-FFF2-40B4-BE49-F238E27FC236}">
                <a16:creationId xmlns:a16="http://schemas.microsoft.com/office/drawing/2014/main" id="{3DDE0FFD-7051-4644-9F54-9BD1B4A0AAED}"/>
              </a:ext>
            </a:extLst>
          </p:cNvPr>
          <p:cNvPicPr>
            <a:picLocks noChangeAspect="1"/>
          </p:cNvPicPr>
          <p:nvPr/>
        </p:nvPicPr>
        <p:blipFill>
          <a:blip r:embed="rId2"/>
          <a:stretch>
            <a:fillRect/>
          </a:stretch>
        </p:blipFill>
        <p:spPr>
          <a:xfrm>
            <a:off x="4038600" y="1351712"/>
            <a:ext cx="7188199" cy="4151186"/>
          </a:xfrm>
          <a:prstGeom prst="rect">
            <a:avLst/>
          </a:prstGeom>
        </p:spPr>
      </p:pic>
      <p:sp>
        <p:nvSpPr>
          <p:cNvPr id="5" name="Slide Number Placeholder 4">
            <a:extLst>
              <a:ext uri="{FF2B5EF4-FFF2-40B4-BE49-F238E27FC236}">
                <a16:creationId xmlns:a16="http://schemas.microsoft.com/office/drawing/2014/main" id="{4961EAA6-C944-4955-AABA-7283DC73B934}"/>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6D2545D-017C-497E-9FCB-6056CE13B757}" type="slidenum">
              <a:rPr kumimoji="0" lang="en-US" sz="1200" b="0" i="0" u="none" strike="noStrike" kern="1200" cap="none" spc="0" normalizeH="0" baseline="0" noProof="0">
                <a:ln>
                  <a:noFill/>
                </a:ln>
                <a:solidFill>
                  <a:srgbClr val="89898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none" spc="0" normalizeH="0" baseline="0" noProof="0">
              <a:ln>
                <a:noFill/>
              </a:ln>
              <a:solidFill>
                <a:srgbClr val="89898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4774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US OCP">
      <a:dk1>
        <a:srgbClr val="353535"/>
      </a:dk1>
      <a:lt1>
        <a:srgbClr val="FFFFFF"/>
      </a:lt1>
      <a:dk2>
        <a:srgbClr val="002050"/>
      </a:dk2>
      <a:lt2>
        <a:srgbClr val="E6E6E6"/>
      </a:lt2>
      <a:accent1>
        <a:srgbClr val="002050"/>
      </a:accent1>
      <a:accent2>
        <a:srgbClr val="0078D7"/>
      </a:accent2>
      <a:accent3>
        <a:srgbClr val="004B1C"/>
      </a:accent3>
      <a:accent4>
        <a:srgbClr val="00BCF2"/>
      </a:accent4>
      <a:accent5>
        <a:srgbClr val="D83B01"/>
      </a:accent5>
      <a:accent6>
        <a:srgbClr val="FF8C00"/>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Ready_TEMPLATE2019_USOCPTemplate" id="{7EF606B6-4FE1-432F-A9F8-FDDB5864E820}" vid="{8943A5E1-357A-42EB-BAF4-C3336DE1FB11}"/>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igital_Transformation_Template">
  <a:themeElements>
    <a:clrScheme name="Custom 50">
      <a:dk1>
        <a:srgbClr val="353535"/>
      </a:dk1>
      <a:lt1>
        <a:srgbClr val="FFFFFF"/>
      </a:lt1>
      <a:dk2>
        <a:srgbClr val="0078D7"/>
      </a:dk2>
      <a:lt2>
        <a:srgbClr val="E6E6E6"/>
      </a:lt2>
      <a:accent1>
        <a:srgbClr val="0078D7"/>
      </a:accent1>
      <a:accent2>
        <a:srgbClr val="002050"/>
      </a:accent2>
      <a:accent3>
        <a:srgbClr val="505050"/>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6519EC1-BCF5-46FE-B33A-6656048E109F}" vid="{3AF2BEBC-107D-4DC3-A0E0-19271B739183}"/>
    </a:ext>
  </a:extLst>
</a:theme>
</file>

<file path=ppt/theme/theme6.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7.xml><?xml version="1.0" encoding="utf-8"?>
<a:theme xmlns:a="http://schemas.openxmlformats.org/drawingml/2006/main" name="3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8.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4607</TotalTime>
  <Words>2313</Words>
  <Application>Microsoft Office PowerPoint</Application>
  <PresentationFormat>Widescreen</PresentationFormat>
  <Paragraphs>293</Paragraphs>
  <Slides>8</Slides>
  <Notes>7</Notes>
  <HiddenSlides>1</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8</vt:i4>
      </vt:variant>
    </vt:vector>
  </HeadingPairs>
  <TitlesOfParts>
    <vt:vector size="27" baseType="lpstr">
      <vt:lpstr>Arial</vt:lpstr>
      <vt:lpstr>Calibri</vt:lpstr>
      <vt:lpstr>Calibri Light</vt:lpstr>
      <vt:lpstr>Consolas</vt:lpstr>
      <vt:lpstr>Segoe UI</vt:lpstr>
      <vt:lpstr>Segoe UI Light</vt:lpstr>
      <vt:lpstr>Segoe UI Semibold</vt:lpstr>
      <vt:lpstr>Segoe UI Semibold (Headings)</vt:lpstr>
      <vt:lpstr>Segoe UI Semilight</vt:lpstr>
      <vt:lpstr>Wingdings</vt:lpstr>
      <vt:lpstr>2_WHITE TEMPLATE</vt:lpstr>
      <vt:lpstr>C+E Readiness Template</vt:lpstr>
      <vt:lpstr>WHITE TEMPLATE</vt:lpstr>
      <vt:lpstr>1_Office Theme</vt:lpstr>
      <vt:lpstr>Digital_Transformation_Template</vt:lpstr>
      <vt:lpstr>SMSG Readiness Master Template 16x9_MODIFIED</vt:lpstr>
      <vt:lpstr>3_WHITE TEMPLATE</vt:lpstr>
      <vt:lpstr>Build 2019 Black</vt:lpstr>
      <vt:lpstr>think-cell Slide</vt:lpstr>
      <vt:lpstr>Advance government priorities with the mission-critical cloud</vt:lpstr>
      <vt:lpstr>PowerPoint Presentation</vt:lpstr>
      <vt:lpstr>Microsoft’s Approach to AI</vt:lpstr>
      <vt:lpstr>Microsoft Cognitive Services  Give your apps a human side</vt:lpstr>
      <vt:lpstr>Cognitive Services capabilities Infuse your apps, websites, and bots with human-like intelligence </vt:lpstr>
      <vt:lpstr>PowerPoint Presentation</vt:lpstr>
      <vt:lpstr>PowerPoint Presentation</vt:lpstr>
      <vt:lpstr>AI Trust and Ethical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Bart Czernicki</dc:creator>
  <cp:lastModifiedBy>Puneet Jeyasingh</cp:lastModifiedBy>
  <cp:revision>16</cp:revision>
  <dcterms:created xsi:type="dcterms:W3CDTF">2019-06-11T03:25:30Z</dcterms:created>
  <dcterms:modified xsi:type="dcterms:W3CDTF">2019-10-08T01:10:48Z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baczerni@microsoft.com</vt:lpwstr>
  </property>
  <property fmtid="{D5CDD505-2E9C-101B-9397-08002B2CF9AE}" pid="5" name="MSIP_Label_f42aa342-8706-4288-bd11-ebb85995028c_SetDate">
    <vt:lpwstr>2019-06-11T03:27:48.5220413Z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8a4f7590-8ee4-4451-9e94-8eef64b44e9b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